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11"/>
  </p:notesMasterIdLst>
  <p:sldIdLst>
    <p:sldId id="257" r:id="rId5"/>
    <p:sldId id="263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D67D7-DB48-C6C3-3842-2272A0594DAF}" v="2" dt="2022-08-11T13:08:00.710"/>
    <p1510:client id="{716D63B7-9841-9C4C-8003-78631E849059}" v="53" dt="2022-08-11T07:52:12.994"/>
    <p1510:client id="{95E67E75-3D19-4622-A173-79CDD8DC3699}" v="115" dt="2022-08-11T10:13:25.088"/>
    <p1510:client id="{F8421DFD-72F3-5C76-68FC-F76D4AFF8954}" v="33" dt="2022-08-16T16:15:19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inash Raj" userId="S::avinash@zuper.co::7583492b-7e6e-45c4-8a91-70b3c1333715" providerId="AD" clId="Web-{C3AE3333-EFB1-1507-A67A-D622F1E20F39}"/>
    <pc:docChg chg="addSld delSld">
      <pc:chgData name="Avinash Raj" userId="S::avinash@zuper.co::7583492b-7e6e-45c4-8a91-70b3c1333715" providerId="AD" clId="Web-{C3AE3333-EFB1-1507-A67A-D622F1E20F39}" dt="2022-08-03T07:28:18.124" v="5"/>
      <pc:docMkLst>
        <pc:docMk/>
      </pc:docMkLst>
      <pc:sldChg chg="new del">
        <pc:chgData name="Avinash Raj" userId="S::avinash@zuper.co::7583492b-7e6e-45c4-8a91-70b3c1333715" providerId="AD" clId="Web-{C3AE3333-EFB1-1507-A67A-D622F1E20F39}" dt="2022-08-03T07:27:18.265" v="2"/>
        <pc:sldMkLst>
          <pc:docMk/>
          <pc:sldMk cId="1423648747" sldId="264"/>
        </pc:sldMkLst>
      </pc:sldChg>
      <pc:sldChg chg="add">
        <pc:chgData name="Avinash Raj" userId="S::avinash@zuper.co::7583492b-7e6e-45c4-8a91-70b3c1333715" providerId="AD" clId="Web-{C3AE3333-EFB1-1507-A67A-D622F1E20F39}" dt="2022-08-03T07:27:14.234" v="1"/>
        <pc:sldMkLst>
          <pc:docMk/>
          <pc:sldMk cId="3875117712" sldId="265"/>
        </pc:sldMkLst>
      </pc:sldChg>
      <pc:sldChg chg="add">
        <pc:chgData name="Avinash Raj" userId="S::avinash@zuper.co::7583492b-7e6e-45c4-8a91-70b3c1333715" providerId="AD" clId="Web-{C3AE3333-EFB1-1507-A67A-D622F1E20F39}" dt="2022-08-03T07:27:30.390" v="3"/>
        <pc:sldMkLst>
          <pc:docMk/>
          <pc:sldMk cId="3239426961" sldId="266"/>
        </pc:sldMkLst>
      </pc:sldChg>
      <pc:sldChg chg="add">
        <pc:chgData name="Avinash Raj" userId="S::avinash@zuper.co::7583492b-7e6e-45c4-8a91-70b3c1333715" providerId="AD" clId="Web-{C3AE3333-EFB1-1507-A67A-D622F1E20F39}" dt="2022-08-03T07:27:52.265" v="4"/>
        <pc:sldMkLst>
          <pc:docMk/>
          <pc:sldMk cId="1722657373" sldId="267"/>
        </pc:sldMkLst>
      </pc:sldChg>
      <pc:sldChg chg="add">
        <pc:chgData name="Avinash Raj" userId="S::avinash@zuper.co::7583492b-7e6e-45c4-8a91-70b3c1333715" providerId="AD" clId="Web-{C3AE3333-EFB1-1507-A67A-D622F1E20F39}" dt="2022-08-03T07:28:18.124" v="5"/>
        <pc:sldMkLst>
          <pc:docMk/>
          <pc:sldMk cId="3544565809" sldId="268"/>
        </pc:sldMkLst>
      </pc:sldChg>
    </pc:docChg>
  </pc:docChgLst>
  <pc:docChgLst>
    <pc:chgData name="Avinash Raj" userId="S::avinash@zuper.co::7583492b-7e6e-45c4-8a91-70b3c1333715" providerId="AD" clId="Web-{95E67E75-3D19-4622-A173-79CDD8DC3699}"/>
    <pc:docChg chg="addSld delSld modSld sldOrd">
      <pc:chgData name="Avinash Raj" userId="S::avinash@zuper.co::7583492b-7e6e-45c4-8a91-70b3c1333715" providerId="AD" clId="Web-{95E67E75-3D19-4622-A173-79CDD8DC3699}" dt="2022-08-11T10:13:25.088" v="95" actId="1076"/>
      <pc:docMkLst>
        <pc:docMk/>
      </pc:docMkLst>
      <pc:sldChg chg="addSp delSp modSp">
        <pc:chgData name="Avinash Raj" userId="S::avinash@zuper.co::7583492b-7e6e-45c4-8a91-70b3c1333715" providerId="AD" clId="Web-{95E67E75-3D19-4622-A173-79CDD8DC3699}" dt="2022-08-09T08:38:29.545" v="11"/>
        <pc:sldMkLst>
          <pc:docMk/>
          <pc:sldMk cId="1276674632" sldId="260"/>
        </pc:sldMkLst>
        <pc:spChg chg="del">
          <ac:chgData name="Avinash Raj" userId="S::avinash@zuper.co::7583492b-7e6e-45c4-8a91-70b3c1333715" providerId="AD" clId="Web-{95E67E75-3D19-4622-A173-79CDD8DC3699}" dt="2022-08-09T08:37:23.326" v="4"/>
          <ac:spMkLst>
            <pc:docMk/>
            <pc:sldMk cId="1276674632" sldId="260"/>
            <ac:spMk id="4" creationId="{3113C417-90FB-C99F-6CCD-6CB78E060FA4}"/>
          </ac:spMkLst>
        </pc:spChg>
        <pc:picChg chg="add mod">
          <ac:chgData name="Avinash Raj" userId="S::avinash@zuper.co::7583492b-7e6e-45c4-8a91-70b3c1333715" providerId="AD" clId="Web-{95E67E75-3D19-4622-A173-79CDD8DC3699}" dt="2022-08-09T08:38:29.545" v="11"/>
          <ac:picMkLst>
            <pc:docMk/>
            <pc:sldMk cId="1276674632" sldId="260"/>
            <ac:picMk id="3" creationId="{D43F19AC-DD05-3628-C6E8-004ACDF50F10}"/>
          </ac:picMkLst>
        </pc:picChg>
      </pc:sldChg>
      <pc:sldChg chg="addSp delSp modSp">
        <pc:chgData name="Avinash Raj" userId="S::avinash@zuper.co::7583492b-7e6e-45c4-8a91-70b3c1333715" providerId="AD" clId="Web-{95E67E75-3D19-4622-A173-79CDD8DC3699}" dt="2022-08-09T08:39:56.076" v="19"/>
        <pc:sldMkLst>
          <pc:docMk/>
          <pc:sldMk cId="2026965658" sldId="261"/>
        </pc:sldMkLst>
        <pc:picChg chg="add mod">
          <ac:chgData name="Avinash Raj" userId="S::avinash@zuper.co::7583492b-7e6e-45c4-8a91-70b3c1333715" providerId="AD" clId="Web-{95E67E75-3D19-4622-A173-79CDD8DC3699}" dt="2022-08-09T08:39:56.076" v="19"/>
          <ac:picMkLst>
            <pc:docMk/>
            <pc:sldMk cId="2026965658" sldId="261"/>
            <ac:picMk id="3" creationId="{9238625C-7794-8515-8D17-E84F6AD4996A}"/>
          </ac:picMkLst>
        </pc:picChg>
        <pc:picChg chg="del">
          <ac:chgData name="Avinash Raj" userId="S::avinash@zuper.co::7583492b-7e6e-45c4-8a91-70b3c1333715" providerId="AD" clId="Web-{95E67E75-3D19-4622-A173-79CDD8DC3699}" dt="2022-08-09T08:39:05.233" v="12"/>
          <ac:picMkLst>
            <pc:docMk/>
            <pc:sldMk cId="2026965658" sldId="261"/>
            <ac:picMk id="4" creationId="{60CCB5A1-FDAA-747A-DC77-4CFD73926601}"/>
          </ac:picMkLst>
        </pc:picChg>
      </pc:sldChg>
      <pc:sldChg chg="addSp delSp modSp new ord">
        <pc:chgData name="Avinash Raj" userId="S::avinash@zuper.co::7583492b-7e6e-45c4-8a91-70b3c1333715" providerId="AD" clId="Web-{95E67E75-3D19-4622-A173-79CDD8DC3699}" dt="2022-08-11T10:13:25.088" v="95" actId="1076"/>
        <pc:sldMkLst>
          <pc:docMk/>
          <pc:sldMk cId="614646788" sldId="264"/>
        </pc:sldMkLst>
        <pc:spChg chg="add del">
          <ac:chgData name="Avinash Raj" userId="S::avinash@zuper.co::7583492b-7e6e-45c4-8a91-70b3c1333715" providerId="AD" clId="Web-{95E67E75-3D19-4622-A173-79CDD8DC3699}" dt="2022-08-11T07:31:57.679" v="36"/>
          <ac:spMkLst>
            <pc:docMk/>
            <pc:sldMk cId="614646788" sldId="264"/>
            <ac:spMk id="3" creationId="{E6C28156-B1F7-E7A5-4FED-EF4398AB7127}"/>
          </ac:spMkLst>
        </pc:spChg>
        <pc:spChg chg="del mod ord">
          <ac:chgData name="Avinash Raj" userId="S::avinash@zuper.co::7583492b-7e6e-45c4-8a91-70b3c1333715" providerId="AD" clId="Web-{95E67E75-3D19-4622-A173-79CDD8DC3699}" dt="2022-08-11T07:33:25.616" v="44"/>
          <ac:spMkLst>
            <pc:docMk/>
            <pc:sldMk cId="614646788" sldId="264"/>
            <ac:spMk id="4" creationId="{D337D2CB-559B-33C0-ACFF-2B081EB077DE}"/>
          </ac:spMkLst>
        </pc:spChg>
        <pc:spChg chg="add mod">
          <ac:chgData name="Avinash Raj" userId="S::avinash@zuper.co::7583492b-7e6e-45c4-8a91-70b3c1333715" providerId="AD" clId="Web-{95E67E75-3D19-4622-A173-79CDD8DC3699}" dt="2022-08-11T10:13:25.088" v="95" actId="1076"/>
          <ac:spMkLst>
            <pc:docMk/>
            <pc:sldMk cId="614646788" sldId="264"/>
            <ac:spMk id="6" creationId="{1E453B31-4FA2-3A59-711E-374A68F81F6C}"/>
          </ac:spMkLst>
        </pc:spChg>
        <pc:spChg chg="add del mod">
          <ac:chgData name="Avinash Raj" userId="S::avinash@zuper.co::7583492b-7e6e-45c4-8a91-70b3c1333715" providerId="AD" clId="Web-{95E67E75-3D19-4622-A173-79CDD8DC3699}" dt="2022-08-11T07:35:59.303" v="55"/>
          <ac:spMkLst>
            <pc:docMk/>
            <pc:sldMk cId="614646788" sldId="264"/>
            <ac:spMk id="10" creationId="{5BD38019-34CE-5F84-9201-CF0BF82C4482}"/>
          </ac:spMkLst>
        </pc:spChg>
        <pc:picChg chg="add del mod">
          <ac:chgData name="Avinash Raj" userId="S::avinash@zuper.co::7583492b-7e6e-45c4-8a91-70b3c1333715" providerId="AD" clId="Web-{95E67E75-3D19-4622-A173-79CDD8DC3699}" dt="2022-08-11T08:07:29.381" v="68"/>
          <ac:picMkLst>
            <pc:docMk/>
            <pc:sldMk cId="614646788" sldId="264"/>
            <ac:picMk id="3" creationId="{6B47573A-0D7D-C95B-D451-D2B8BD5F3F14}"/>
          </ac:picMkLst>
        </pc:picChg>
        <pc:picChg chg="add del mod ord modCrop">
          <ac:chgData name="Avinash Raj" userId="S::avinash@zuper.co::7583492b-7e6e-45c4-8a91-70b3c1333715" providerId="AD" clId="Web-{95E67E75-3D19-4622-A173-79CDD8DC3699}" dt="2022-08-11T07:30:31.664" v="24"/>
          <ac:picMkLst>
            <pc:docMk/>
            <pc:sldMk cId="614646788" sldId="264"/>
            <ac:picMk id="5" creationId="{94E23C21-2A2C-020E-6AD9-1FFA90CAB9FF}"/>
          </ac:picMkLst>
        </pc:picChg>
        <pc:picChg chg="add del mod ord modCrop">
          <ac:chgData name="Avinash Raj" userId="S::avinash@zuper.co::7583492b-7e6e-45c4-8a91-70b3c1333715" providerId="AD" clId="Web-{95E67E75-3D19-4622-A173-79CDD8DC3699}" dt="2022-08-11T07:31:13.304" v="26"/>
          <ac:picMkLst>
            <pc:docMk/>
            <pc:sldMk cId="614646788" sldId="264"/>
            <ac:picMk id="6" creationId="{1202E301-86D7-9412-BD31-DB1FDB32C64C}"/>
          </ac:picMkLst>
        </pc:picChg>
        <pc:picChg chg="add del mod ord modCrop">
          <ac:chgData name="Avinash Raj" userId="S::avinash@zuper.co::7583492b-7e6e-45c4-8a91-70b3c1333715" providerId="AD" clId="Web-{95E67E75-3D19-4622-A173-79CDD8DC3699}" dt="2022-08-11T07:31:34.054" v="33"/>
          <ac:picMkLst>
            <pc:docMk/>
            <pc:sldMk cId="614646788" sldId="264"/>
            <ac:picMk id="7" creationId="{1B5CA601-0352-860C-18E0-4A21E0C13E08}"/>
          </ac:picMkLst>
        </pc:picChg>
        <pc:picChg chg="add del mod ord modCrop">
          <ac:chgData name="Avinash Raj" userId="S::avinash@zuper.co::7583492b-7e6e-45c4-8a91-70b3c1333715" providerId="AD" clId="Web-{95E67E75-3D19-4622-A173-79CDD8DC3699}" dt="2022-08-11T07:34:08.850" v="49"/>
          <ac:picMkLst>
            <pc:docMk/>
            <pc:sldMk cId="614646788" sldId="264"/>
            <ac:picMk id="8" creationId="{182F1B16-2E88-99BD-73CA-07E544670F82}"/>
          </ac:picMkLst>
        </pc:picChg>
        <pc:picChg chg="add del mod ord modCrop">
          <ac:chgData name="Avinash Raj" userId="S::avinash@zuper.co::7583492b-7e6e-45c4-8a91-70b3c1333715" providerId="AD" clId="Web-{95E67E75-3D19-4622-A173-79CDD8DC3699}" dt="2022-08-11T07:35:29.600" v="53"/>
          <ac:picMkLst>
            <pc:docMk/>
            <pc:sldMk cId="614646788" sldId="264"/>
            <ac:picMk id="11" creationId="{DDE8B4D7-DC43-2B10-D216-55832145AB0D}"/>
          </ac:picMkLst>
        </pc:picChg>
        <pc:picChg chg="add del mod ord modCrop">
          <ac:chgData name="Avinash Raj" userId="S::avinash@zuper.co::7583492b-7e6e-45c4-8a91-70b3c1333715" providerId="AD" clId="Web-{95E67E75-3D19-4622-A173-79CDD8DC3699}" dt="2022-08-11T07:35:59.303" v="55"/>
          <ac:picMkLst>
            <pc:docMk/>
            <pc:sldMk cId="614646788" sldId="264"/>
            <ac:picMk id="12" creationId="{5BCD09E6-1BEE-38FF-B7EF-3B4EFDF4D73D}"/>
          </ac:picMkLst>
        </pc:picChg>
        <pc:picChg chg="add mod">
          <ac:chgData name="Avinash Raj" userId="S::avinash@zuper.co::7583492b-7e6e-45c4-8a91-70b3c1333715" providerId="AD" clId="Web-{95E67E75-3D19-4622-A173-79CDD8DC3699}" dt="2022-08-11T07:37:18.693" v="65" actId="1076"/>
          <ac:picMkLst>
            <pc:docMk/>
            <pc:sldMk cId="614646788" sldId="264"/>
            <ac:picMk id="14" creationId="{A4C8F118-3DAE-04DC-4BFE-17A6A40A7304}"/>
          </ac:picMkLst>
        </pc:picChg>
      </pc:sldChg>
      <pc:sldChg chg="addSp delSp modSp new add del">
        <pc:chgData name="Avinash Raj" userId="S::avinash@zuper.co::7583492b-7e6e-45c4-8a91-70b3c1333715" providerId="AD" clId="Web-{95E67E75-3D19-4622-A173-79CDD8DC3699}" dt="2022-08-11T08:02:21.708" v="66"/>
        <pc:sldMkLst>
          <pc:docMk/>
          <pc:sldMk cId="2641989416" sldId="265"/>
        </pc:sldMkLst>
        <pc:spChg chg="del">
          <ac:chgData name="Avinash Raj" userId="S::avinash@zuper.co::7583492b-7e6e-45c4-8a91-70b3c1333715" providerId="AD" clId="Web-{95E67E75-3D19-4622-A173-79CDD8DC3699}" dt="2022-08-11T07:31:23.367" v="29"/>
          <ac:spMkLst>
            <pc:docMk/>
            <pc:sldMk cId="2641989416" sldId="265"/>
            <ac:spMk id="3" creationId="{8B98CE47-F830-AC47-AF19-4B713B8C5347}"/>
          </ac:spMkLst>
        </pc:spChg>
        <pc:spChg chg="del">
          <ac:chgData name="Avinash Raj" userId="S::avinash@zuper.co::7583492b-7e6e-45c4-8a91-70b3c1333715" providerId="AD" clId="Web-{95E67E75-3D19-4622-A173-79CDD8DC3699}" dt="2022-08-11T07:31:22.007" v="28"/>
          <ac:spMkLst>
            <pc:docMk/>
            <pc:sldMk cId="2641989416" sldId="265"/>
            <ac:spMk id="4" creationId="{EAECA859-0103-FE84-C61D-4C7E9E65379A}"/>
          </ac:spMkLst>
        </pc:spChg>
        <pc:picChg chg="add del mod">
          <ac:chgData name="Avinash Raj" userId="S::avinash@zuper.co::7583492b-7e6e-45c4-8a91-70b3c1333715" providerId="AD" clId="Web-{95E67E75-3D19-4622-A173-79CDD8DC3699}" dt="2022-08-11T07:31:47.992" v="35"/>
          <ac:picMkLst>
            <pc:docMk/>
            <pc:sldMk cId="2641989416" sldId="265"/>
            <ac:picMk id="5" creationId="{6E5705FC-4906-461D-C96D-5FDC6BE9159C}"/>
          </ac:picMkLst>
        </pc:picChg>
        <pc:picChg chg="add del mod">
          <ac:chgData name="Avinash Raj" userId="S::avinash@zuper.co::7583492b-7e6e-45c4-8a91-70b3c1333715" providerId="AD" clId="Web-{95E67E75-3D19-4622-A173-79CDD8DC3699}" dt="2022-08-11T07:36:11.006" v="58"/>
          <ac:picMkLst>
            <pc:docMk/>
            <pc:sldMk cId="2641989416" sldId="265"/>
            <ac:picMk id="6" creationId="{FDD57E2B-082E-71D6-2AFB-8CBD67710485}"/>
          </ac:picMkLst>
        </pc:picChg>
      </pc:sldChg>
      <pc:sldChg chg="del">
        <pc:chgData name="Avinash Raj" userId="S::avinash@zuper.co::7583492b-7e6e-45c4-8a91-70b3c1333715" providerId="AD" clId="Web-{95E67E75-3D19-4622-A173-79CDD8DC3699}" dt="2022-08-08T09:05:23.746" v="3"/>
        <pc:sldMkLst>
          <pc:docMk/>
          <pc:sldMk cId="3875117712" sldId="265"/>
        </pc:sldMkLst>
      </pc:sldChg>
      <pc:sldChg chg="del">
        <pc:chgData name="Avinash Raj" userId="S::avinash@zuper.co::7583492b-7e6e-45c4-8a91-70b3c1333715" providerId="AD" clId="Web-{95E67E75-3D19-4622-A173-79CDD8DC3699}" dt="2022-08-08T09:05:23.731" v="2"/>
        <pc:sldMkLst>
          <pc:docMk/>
          <pc:sldMk cId="3239426961" sldId="266"/>
        </pc:sldMkLst>
      </pc:sldChg>
      <pc:sldChg chg="del">
        <pc:chgData name="Avinash Raj" userId="S::avinash@zuper.co::7583492b-7e6e-45c4-8a91-70b3c1333715" providerId="AD" clId="Web-{95E67E75-3D19-4622-A173-79CDD8DC3699}" dt="2022-08-08T09:05:23.621" v="1"/>
        <pc:sldMkLst>
          <pc:docMk/>
          <pc:sldMk cId="1722657373" sldId="267"/>
        </pc:sldMkLst>
      </pc:sldChg>
      <pc:sldChg chg="del">
        <pc:chgData name="Avinash Raj" userId="S::avinash@zuper.co::7583492b-7e6e-45c4-8a91-70b3c1333715" providerId="AD" clId="Web-{95E67E75-3D19-4622-A173-79CDD8DC3699}" dt="2022-08-08T09:05:23.606" v="0"/>
        <pc:sldMkLst>
          <pc:docMk/>
          <pc:sldMk cId="3544565809" sldId="268"/>
        </pc:sldMkLst>
      </pc:sldChg>
    </pc:docChg>
  </pc:docChgLst>
  <pc:docChgLst>
    <pc:chgData name="Avinash Raj" userId="S::avinash@zuper.co::7583492b-7e6e-45c4-8a91-70b3c1333715" providerId="AD" clId="Web-{CC48D3BD-7822-E8E2-27D0-C639E8511A42}"/>
    <pc:docChg chg="addSld delSld modSld addMainMaster">
      <pc:chgData name="Avinash Raj" userId="S::avinash@zuper.co::7583492b-7e6e-45c4-8a91-70b3c1333715" providerId="AD" clId="Web-{CC48D3BD-7822-E8E2-27D0-C639E8511A42}" dt="2022-08-02T07:04:14.526" v="40" actId="14100"/>
      <pc:docMkLst>
        <pc:docMk/>
      </pc:docMkLst>
      <pc:sldChg chg="del">
        <pc:chgData name="Avinash Raj" userId="S::avinash@zuper.co::7583492b-7e6e-45c4-8a91-70b3c1333715" providerId="AD" clId="Web-{CC48D3BD-7822-E8E2-27D0-C639E8511A42}" dt="2022-08-02T07:01:18.166" v="3"/>
        <pc:sldMkLst>
          <pc:docMk/>
          <pc:sldMk cId="109857222" sldId="256"/>
        </pc:sldMkLst>
      </pc:sldChg>
      <pc:sldChg chg="delSp modSp add">
        <pc:chgData name="Avinash Raj" userId="S::avinash@zuper.co::7583492b-7e6e-45c4-8a91-70b3c1333715" providerId="AD" clId="Web-{CC48D3BD-7822-E8E2-27D0-C639E8511A42}" dt="2022-08-02T07:04:14.526" v="40" actId="14100"/>
        <pc:sldMkLst>
          <pc:docMk/>
          <pc:sldMk cId="1502231726" sldId="257"/>
        </pc:sldMkLst>
        <pc:spChg chg="mod">
          <ac:chgData name="Avinash Raj" userId="S::avinash@zuper.co::7583492b-7e6e-45c4-8a91-70b3c1333715" providerId="AD" clId="Web-{CC48D3BD-7822-E8E2-27D0-C639E8511A42}" dt="2022-08-02T07:04:14.526" v="40" actId="14100"/>
          <ac:spMkLst>
            <pc:docMk/>
            <pc:sldMk cId="1502231726" sldId="257"/>
            <ac:spMk id="2" creationId="{73CFB09E-ADFA-B485-113A-E66125911472}"/>
          </ac:spMkLst>
        </pc:spChg>
        <pc:spChg chg="del">
          <ac:chgData name="Avinash Raj" userId="S::avinash@zuper.co::7583492b-7e6e-45c4-8a91-70b3c1333715" providerId="AD" clId="Web-{CC48D3BD-7822-E8E2-27D0-C639E8511A42}" dt="2022-08-02T07:02:13.010" v="36"/>
          <ac:spMkLst>
            <pc:docMk/>
            <pc:sldMk cId="1502231726" sldId="257"/>
            <ac:spMk id="3" creationId="{491DAB47-B8E4-A7C4-1D04-01557A4EB828}"/>
          </ac:spMkLst>
        </pc:spChg>
      </pc:sldChg>
      <pc:sldChg chg="add">
        <pc:chgData name="Avinash Raj" userId="S::avinash@zuper.co::7583492b-7e6e-45c4-8a91-70b3c1333715" providerId="AD" clId="Web-{CC48D3BD-7822-E8E2-27D0-C639E8511A42}" dt="2022-08-02T07:01:03.775" v="1"/>
        <pc:sldMkLst>
          <pc:docMk/>
          <pc:sldMk cId="3280149527" sldId="258"/>
        </pc:sldMkLst>
      </pc:sldChg>
      <pc:sldChg chg="add">
        <pc:chgData name="Avinash Raj" userId="S::avinash@zuper.co::7583492b-7e6e-45c4-8a91-70b3c1333715" providerId="AD" clId="Web-{CC48D3BD-7822-E8E2-27D0-C639E8511A42}" dt="2022-08-02T07:01:11.853" v="2"/>
        <pc:sldMkLst>
          <pc:docMk/>
          <pc:sldMk cId="3511900788" sldId="259"/>
        </pc:sldMkLst>
      </pc:sldChg>
      <pc:sldMasterChg chg="add addSldLayout">
        <pc:chgData name="Avinash Raj" userId="S::avinash@zuper.co::7583492b-7e6e-45c4-8a91-70b3c1333715" providerId="AD" clId="Web-{CC48D3BD-7822-E8E2-27D0-C639E8511A42}" dt="2022-08-02T07:00:55.572" v="0"/>
        <pc:sldMasterMkLst>
          <pc:docMk/>
          <pc:sldMasterMk cId="873345561" sldId="2147483679"/>
        </pc:sldMasterMkLst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4156309627" sldId="2147483689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371555417" sldId="2147483696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3938036976" sldId="2147483697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2383259062" sldId="2147483698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357841848" sldId="2147483699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4236908046" sldId="2147483702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2590825762" sldId="2147483703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3400504603" sldId="2147483704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1380054546" sldId="2147483706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3762944942" sldId="2147483724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181421809" sldId="2147483734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211536236" sldId="2147483735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44669803" sldId="2147483736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2796431454" sldId="2147483737"/>
          </pc:sldLayoutMkLst>
        </pc:sldLayoutChg>
        <pc:sldLayoutChg chg="add">
          <pc:chgData name="Avinash Raj" userId="S::avinash@zuper.co::7583492b-7e6e-45c4-8a91-70b3c1333715" providerId="AD" clId="Web-{CC48D3BD-7822-E8E2-27D0-C639E8511A42}" dt="2022-08-02T07:00:55.572" v="0"/>
          <pc:sldLayoutMkLst>
            <pc:docMk/>
            <pc:sldMasterMk cId="873345561" sldId="2147483679"/>
            <pc:sldLayoutMk cId="3281332421" sldId="2147483738"/>
          </pc:sldLayoutMkLst>
        </pc:sldLayoutChg>
      </pc:sldMasterChg>
    </pc:docChg>
  </pc:docChgLst>
  <pc:docChgLst>
    <pc:chgData clId="Web-{363D67D7-DB48-C6C3-3842-2272A0594DAF}"/>
    <pc:docChg chg="modSld">
      <pc:chgData name="" userId="" providerId="" clId="Web-{363D67D7-DB48-C6C3-3842-2272A0594DAF}" dt="2022-08-11T13:07:57.475" v="0" actId="20577"/>
      <pc:docMkLst>
        <pc:docMk/>
      </pc:docMkLst>
      <pc:sldChg chg="modSp">
        <pc:chgData name="" userId="" providerId="" clId="Web-{363D67D7-DB48-C6C3-3842-2272A0594DAF}" dt="2022-08-11T13:07:57.475" v="0" actId="20577"/>
        <pc:sldMkLst>
          <pc:docMk/>
          <pc:sldMk cId="1502231726" sldId="257"/>
        </pc:sldMkLst>
        <pc:spChg chg="mod">
          <ac:chgData name="" userId="" providerId="" clId="Web-{363D67D7-DB48-C6C3-3842-2272A0594DAF}" dt="2022-08-11T13:07:57.475" v="0" actId="20577"/>
          <ac:spMkLst>
            <pc:docMk/>
            <pc:sldMk cId="1502231726" sldId="257"/>
            <ac:spMk id="2" creationId="{73CFB09E-ADFA-B485-113A-E66125911472}"/>
          </ac:spMkLst>
        </pc:spChg>
      </pc:sldChg>
    </pc:docChg>
  </pc:docChgLst>
  <pc:docChgLst>
    <pc:chgData name="Carmen Williams" userId="S::carmen.williams@zuper.co::c0e0f49e-0eeb-411a-bbca-ee05173d2728" providerId="AD" clId="Web-{098D3277-35D9-557D-14B4-D75C48D1EC9E}"/>
    <pc:docChg chg="modSld">
      <pc:chgData name="Carmen Williams" userId="S::carmen.williams@zuper.co::c0e0f49e-0eeb-411a-bbca-ee05173d2728" providerId="AD" clId="Web-{098D3277-35D9-557D-14B4-D75C48D1EC9E}" dt="2022-08-02T17:09:02.929" v="29" actId="20577"/>
      <pc:docMkLst>
        <pc:docMk/>
      </pc:docMkLst>
      <pc:sldChg chg="modSp">
        <pc:chgData name="Carmen Williams" userId="S::carmen.williams@zuper.co::c0e0f49e-0eeb-411a-bbca-ee05173d2728" providerId="AD" clId="Web-{098D3277-35D9-557D-14B4-D75C48D1EC9E}" dt="2022-08-02T17:09:02.929" v="29" actId="20577"/>
        <pc:sldMkLst>
          <pc:docMk/>
          <pc:sldMk cId="3797085507" sldId="262"/>
        </pc:sldMkLst>
        <pc:spChg chg="mod">
          <ac:chgData name="Carmen Williams" userId="S::carmen.williams@zuper.co::c0e0f49e-0eeb-411a-bbca-ee05173d2728" providerId="AD" clId="Web-{098D3277-35D9-557D-14B4-D75C48D1EC9E}" dt="2022-08-02T17:09:02.929" v="29" actId="20577"/>
          <ac:spMkLst>
            <pc:docMk/>
            <pc:sldMk cId="3797085507" sldId="262"/>
            <ac:spMk id="11" creationId="{E84F3F2F-16AE-7C08-5023-63858ABF7E4D}"/>
          </ac:spMkLst>
        </pc:spChg>
      </pc:sldChg>
      <pc:sldChg chg="modSp addAnim delAnim">
        <pc:chgData name="Carmen Williams" userId="S::carmen.williams@zuper.co::c0e0f49e-0eeb-411a-bbca-ee05173d2728" providerId="AD" clId="Web-{098D3277-35D9-557D-14B4-D75C48D1EC9E}" dt="2022-08-02T17:08:34.601" v="22" actId="20577"/>
        <pc:sldMkLst>
          <pc:docMk/>
          <pc:sldMk cId="1656342667" sldId="263"/>
        </pc:sldMkLst>
        <pc:spChg chg="mod">
          <ac:chgData name="Carmen Williams" userId="S::carmen.williams@zuper.co::c0e0f49e-0eeb-411a-bbca-ee05173d2728" providerId="AD" clId="Web-{098D3277-35D9-557D-14B4-D75C48D1EC9E}" dt="2022-08-02T17:08:34.601" v="22" actId="20577"/>
          <ac:spMkLst>
            <pc:docMk/>
            <pc:sldMk cId="1656342667" sldId="263"/>
            <ac:spMk id="7" creationId="{74685E1E-02F1-3519-21CC-3A97BB9C1133}"/>
          </ac:spMkLst>
        </pc:spChg>
      </pc:sldChg>
    </pc:docChg>
  </pc:docChgLst>
  <pc:docChgLst>
    <pc:chgData name="Avinash Raj" userId="S::avinash@zuper.co::7583492b-7e6e-45c4-8a91-70b3c1333715" providerId="AD" clId="Web-{CC3CC4D5-9033-214C-7D7C-522169D46DCA}"/>
    <pc:docChg chg="addSld delSld modSld">
      <pc:chgData name="Avinash Raj" userId="S::avinash@zuper.co::7583492b-7e6e-45c4-8a91-70b3c1333715" providerId="AD" clId="Web-{CC3CC4D5-9033-214C-7D7C-522169D46DCA}" dt="2022-08-02T11:02:47.327" v="303" actId="20577"/>
      <pc:docMkLst>
        <pc:docMk/>
      </pc:docMkLst>
      <pc:sldChg chg="modSp">
        <pc:chgData name="Avinash Raj" userId="S::avinash@zuper.co::7583492b-7e6e-45c4-8a91-70b3c1333715" providerId="AD" clId="Web-{CC3CC4D5-9033-214C-7D7C-522169D46DCA}" dt="2022-08-02T10:54:00.984" v="167" actId="14100"/>
        <pc:sldMkLst>
          <pc:docMk/>
          <pc:sldMk cId="1502231726" sldId="257"/>
        </pc:sldMkLst>
        <pc:spChg chg="mod">
          <ac:chgData name="Avinash Raj" userId="S::avinash@zuper.co::7583492b-7e6e-45c4-8a91-70b3c1333715" providerId="AD" clId="Web-{CC3CC4D5-9033-214C-7D7C-522169D46DCA}" dt="2022-08-02T10:54:00.984" v="167" actId="14100"/>
          <ac:spMkLst>
            <pc:docMk/>
            <pc:sldMk cId="1502231726" sldId="257"/>
            <ac:spMk id="7" creationId="{AB9C4981-6B7C-0328-4614-B6C3C0264078}"/>
          </ac:spMkLst>
        </pc:spChg>
      </pc:sldChg>
      <pc:sldChg chg="del">
        <pc:chgData name="Avinash Raj" userId="S::avinash@zuper.co::7583492b-7e6e-45c4-8a91-70b3c1333715" providerId="AD" clId="Web-{CC3CC4D5-9033-214C-7D7C-522169D46DCA}" dt="2022-08-02T10:18:49.943" v="0"/>
        <pc:sldMkLst>
          <pc:docMk/>
          <pc:sldMk cId="3280149527" sldId="258"/>
        </pc:sldMkLst>
      </pc:sldChg>
      <pc:sldChg chg="del">
        <pc:chgData name="Avinash Raj" userId="S::avinash@zuper.co::7583492b-7e6e-45c4-8a91-70b3c1333715" providerId="AD" clId="Web-{CC3CC4D5-9033-214C-7D7C-522169D46DCA}" dt="2022-08-02T10:36:06.237" v="137"/>
        <pc:sldMkLst>
          <pc:docMk/>
          <pc:sldMk cId="3511900788" sldId="259"/>
        </pc:sldMkLst>
      </pc:sldChg>
      <pc:sldChg chg="modSp add">
        <pc:chgData name="Avinash Raj" userId="S::avinash@zuper.co::7583492b-7e6e-45c4-8a91-70b3c1333715" providerId="AD" clId="Web-{CC3CC4D5-9033-214C-7D7C-522169D46DCA}" dt="2022-08-02T11:01:46.624" v="276" actId="20577"/>
        <pc:sldMkLst>
          <pc:docMk/>
          <pc:sldMk cId="1276674632" sldId="260"/>
        </pc:sldMkLst>
        <pc:spChg chg="mod">
          <ac:chgData name="Avinash Raj" userId="S::avinash@zuper.co::7583492b-7e6e-45c4-8a91-70b3c1333715" providerId="AD" clId="Web-{CC3CC4D5-9033-214C-7D7C-522169D46DCA}" dt="2022-08-02T11:01:46.624" v="276" actId="20577"/>
          <ac:spMkLst>
            <pc:docMk/>
            <pc:sldMk cId="1276674632" sldId="260"/>
            <ac:spMk id="4" creationId="{3113C417-90FB-C99F-6CCD-6CB78E060FA4}"/>
          </ac:spMkLst>
        </pc:spChg>
        <pc:spChg chg="mod">
          <ac:chgData name="Avinash Raj" userId="S::avinash@zuper.co::7583492b-7e6e-45c4-8a91-70b3c1333715" providerId="AD" clId="Web-{CC3CC4D5-9033-214C-7D7C-522169D46DCA}" dt="2022-08-02T10:20:34.599" v="44" actId="1076"/>
          <ac:spMkLst>
            <pc:docMk/>
            <pc:sldMk cId="1276674632" sldId="260"/>
            <ac:spMk id="11" creationId="{E84F3F2F-16AE-7C08-5023-63858ABF7E4D}"/>
          </ac:spMkLst>
        </pc:spChg>
      </pc:sldChg>
      <pc:sldChg chg="modSp add replId">
        <pc:chgData name="Avinash Raj" userId="S::avinash@zuper.co::7583492b-7e6e-45c4-8a91-70b3c1333715" providerId="AD" clId="Web-{CC3CC4D5-9033-214C-7D7C-522169D46DCA}" dt="2022-08-02T11:02:47.327" v="303" actId="20577"/>
        <pc:sldMkLst>
          <pc:docMk/>
          <pc:sldMk cId="2026965658" sldId="261"/>
        </pc:sldMkLst>
        <pc:spChg chg="mod">
          <ac:chgData name="Avinash Raj" userId="S::avinash@zuper.co::7583492b-7e6e-45c4-8a91-70b3c1333715" providerId="AD" clId="Web-{CC3CC4D5-9033-214C-7D7C-522169D46DCA}" dt="2022-08-02T11:02:47.327" v="303" actId="20577"/>
          <ac:spMkLst>
            <pc:docMk/>
            <pc:sldMk cId="2026965658" sldId="261"/>
            <ac:spMk id="4" creationId="{3113C417-90FB-C99F-6CCD-6CB78E060FA4}"/>
          </ac:spMkLst>
        </pc:spChg>
        <pc:spChg chg="mod">
          <ac:chgData name="Avinash Raj" userId="S::avinash@zuper.co::7583492b-7e6e-45c4-8a91-70b3c1333715" providerId="AD" clId="Web-{CC3CC4D5-9033-214C-7D7C-522169D46DCA}" dt="2022-08-02T10:59:46.640" v="249" actId="14100"/>
          <ac:spMkLst>
            <pc:docMk/>
            <pc:sldMk cId="2026965658" sldId="261"/>
            <ac:spMk id="7" creationId="{76194FF6-CC58-823B-E24D-F4A5DBC4E0CD}"/>
          </ac:spMkLst>
        </pc:spChg>
        <pc:spChg chg="mod">
          <ac:chgData name="Avinash Raj" userId="S::avinash@zuper.co::7583492b-7e6e-45c4-8a91-70b3c1333715" providerId="AD" clId="Web-{CC3CC4D5-9033-214C-7D7C-522169D46DCA}" dt="2022-08-02T10:59:39.062" v="247" actId="20577"/>
          <ac:spMkLst>
            <pc:docMk/>
            <pc:sldMk cId="2026965658" sldId="261"/>
            <ac:spMk id="11" creationId="{E84F3F2F-16AE-7C08-5023-63858ABF7E4D}"/>
          </ac:spMkLst>
        </pc:spChg>
      </pc:sldChg>
      <pc:sldChg chg="modSp add">
        <pc:chgData name="Avinash Raj" userId="S::avinash@zuper.co::7583492b-7e6e-45c4-8a91-70b3c1333715" providerId="AD" clId="Web-{CC3CC4D5-9033-214C-7D7C-522169D46DCA}" dt="2022-08-02T10:34:36.456" v="136" actId="20577"/>
        <pc:sldMkLst>
          <pc:docMk/>
          <pc:sldMk cId="3797085507" sldId="262"/>
        </pc:sldMkLst>
        <pc:spChg chg="mod">
          <ac:chgData name="Avinash Raj" userId="S::avinash@zuper.co::7583492b-7e6e-45c4-8a91-70b3c1333715" providerId="AD" clId="Web-{CC3CC4D5-9033-214C-7D7C-522169D46DCA}" dt="2022-08-02T10:34:36.456" v="136" actId="20577"/>
          <ac:spMkLst>
            <pc:docMk/>
            <pc:sldMk cId="3797085507" sldId="262"/>
            <ac:spMk id="7" creationId="{76194FF6-CC58-823B-E24D-F4A5DBC4E0CD}"/>
          </ac:spMkLst>
        </pc:spChg>
        <pc:spChg chg="mod">
          <ac:chgData name="Avinash Raj" userId="S::avinash@zuper.co::7583492b-7e6e-45c4-8a91-70b3c1333715" providerId="AD" clId="Web-{CC3CC4D5-9033-214C-7D7C-522169D46DCA}" dt="2022-08-02T10:24:38.974" v="74" actId="14100"/>
          <ac:spMkLst>
            <pc:docMk/>
            <pc:sldMk cId="3797085507" sldId="262"/>
            <ac:spMk id="11" creationId="{E84F3F2F-16AE-7C08-5023-63858ABF7E4D}"/>
          </ac:spMkLst>
        </pc:spChg>
        <pc:picChg chg="mod">
          <ac:chgData name="Avinash Raj" userId="S::avinash@zuper.co::7583492b-7e6e-45c4-8a91-70b3c1333715" providerId="AD" clId="Web-{CC3CC4D5-9033-214C-7D7C-522169D46DCA}" dt="2022-08-02T10:33:36.550" v="122"/>
          <ac:picMkLst>
            <pc:docMk/>
            <pc:sldMk cId="3797085507" sldId="262"/>
            <ac:picMk id="3" creationId="{9AA9300C-4DE7-BE63-A147-033AD800298A}"/>
          </ac:picMkLst>
        </pc:picChg>
      </pc:sldChg>
      <pc:sldChg chg="modSp add">
        <pc:chgData name="Avinash Raj" userId="S::avinash@zuper.co::7583492b-7e6e-45c4-8a91-70b3c1333715" providerId="AD" clId="Web-{CC3CC4D5-9033-214C-7D7C-522169D46DCA}" dt="2022-08-02T10:53:52.641" v="163" actId="20577"/>
        <pc:sldMkLst>
          <pc:docMk/>
          <pc:sldMk cId="1656342667" sldId="263"/>
        </pc:sldMkLst>
        <pc:spChg chg="mod">
          <ac:chgData name="Avinash Raj" userId="S::avinash@zuper.co::7583492b-7e6e-45c4-8a91-70b3c1333715" providerId="AD" clId="Web-{CC3CC4D5-9033-214C-7D7C-522169D46DCA}" dt="2022-08-02T10:53:52.641" v="163" actId="20577"/>
          <ac:spMkLst>
            <pc:docMk/>
            <pc:sldMk cId="1656342667" sldId="263"/>
            <ac:spMk id="2" creationId="{5A268926-7223-5969-4691-BE8A37CA928D}"/>
          </ac:spMkLst>
        </pc:spChg>
        <pc:spChg chg="mod">
          <ac:chgData name="Avinash Raj" userId="S::avinash@zuper.co::7583492b-7e6e-45c4-8a91-70b3c1333715" providerId="AD" clId="Web-{CC3CC4D5-9033-214C-7D7C-522169D46DCA}" dt="2022-08-02T10:51:27.766" v="144" actId="20577"/>
          <ac:spMkLst>
            <pc:docMk/>
            <pc:sldMk cId="1656342667" sldId="263"/>
            <ac:spMk id="22" creationId="{3C14C662-DB21-4668-6BFB-4CEB487AA9B9}"/>
          </ac:spMkLst>
        </pc:spChg>
      </pc:sldChg>
    </pc:docChg>
  </pc:docChgLst>
  <pc:docChgLst>
    <pc:chgData name="Avinash Raj" userId="S::avinash@zuper.co::7583492b-7e6e-45c4-8a91-70b3c1333715" providerId="AD" clId="Web-{F8421DFD-72F3-5C76-68FC-F76D4AFF8954}"/>
    <pc:docChg chg="modSld">
      <pc:chgData name="Avinash Raj" userId="S::avinash@zuper.co::7583492b-7e6e-45c4-8a91-70b3c1333715" providerId="AD" clId="Web-{F8421DFD-72F3-5C76-68FC-F76D4AFF8954}" dt="2022-08-16T16:15:19.246" v="22" actId="20577"/>
      <pc:docMkLst>
        <pc:docMk/>
      </pc:docMkLst>
      <pc:sldChg chg="modSp">
        <pc:chgData name="Avinash Raj" userId="S::avinash@zuper.co::7583492b-7e6e-45c4-8a91-70b3c1333715" providerId="AD" clId="Web-{F8421DFD-72F3-5C76-68FC-F76D4AFF8954}" dt="2022-08-16T16:14:50.074" v="15" actId="20577"/>
        <pc:sldMkLst>
          <pc:docMk/>
          <pc:sldMk cId="1502231726" sldId="257"/>
        </pc:sldMkLst>
        <pc:spChg chg="mod">
          <ac:chgData name="Avinash Raj" userId="S::avinash@zuper.co::7583492b-7e6e-45c4-8a91-70b3c1333715" providerId="AD" clId="Web-{F8421DFD-72F3-5C76-68FC-F76D4AFF8954}" dt="2022-08-16T16:14:50.074" v="15" actId="20577"/>
          <ac:spMkLst>
            <pc:docMk/>
            <pc:sldMk cId="1502231726" sldId="257"/>
            <ac:spMk id="2" creationId="{73CFB09E-ADFA-B485-113A-E66125911472}"/>
          </ac:spMkLst>
        </pc:spChg>
      </pc:sldChg>
      <pc:sldChg chg="modSp">
        <pc:chgData name="Avinash Raj" userId="S::avinash@zuper.co::7583492b-7e6e-45c4-8a91-70b3c1333715" providerId="AD" clId="Web-{F8421DFD-72F3-5C76-68FC-F76D4AFF8954}" dt="2022-08-16T16:15:01.137" v="16" actId="20577"/>
        <pc:sldMkLst>
          <pc:docMk/>
          <pc:sldMk cId="2026965658" sldId="261"/>
        </pc:sldMkLst>
        <pc:spChg chg="mod">
          <ac:chgData name="Avinash Raj" userId="S::avinash@zuper.co::7583492b-7e6e-45c4-8a91-70b3c1333715" providerId="AD" clId="Web-{F8421DFD-72F3-5C76-68FC-F76D4AFF8954}" dt="2022-08-16T16:15:01.137" v="16" actId="20577"/>
          <ac:spMkLst>
            <pc:docMk/>
            <pc:sldMk cId="2026965658" sldId="261"/>
            <ac:spMk id="11" creationId="{E84F3F2F-16AE-7C08-5023-63858ABF7E4D}"/>
          </ac:spMkLst>
        </pc:spChg>
      </pc:sldChg>
      <pc:sldChg chg="modSp">
        <pc:chgData name="Avinash Raj" userId="S::avinash@zuper.co::7583492b-7e6e-45c4-8a91-70b3c1333715" providerId="AD" clId="Web-{F8421DFD-72F3-5C76-68FC-F76D4AFF8954}" dt="2022-08-16T16:15:12.215" v="19" actId="14100"/>
        <pc:sldMkLst>
          <pc:docMk/>
          <pc:sldMk cId="3797085507" sldId="262"/>
        </pc:sldMkLst>
        <pc:spChg chg="mod">
          <ac:chgData name="Avinash Raj" userId="S::avinash@zuper.co::7583492b-7e6e-45c4-8a91-70b3c1333715" providerId="AD" clId="Web-{F8421DFD-72F3-5C76-68FC-F76D4AFF8954}" dt="2022-08-16T16:15:12.215" v="19" actId="14100"/>
          <ac:spMkLst>
            <pc:docMk/>
            <pc:sldMk cId="3797085507" sldId="262"/>
            <ac:spMk id="11" creationId="{E84F3F2F-16AE-7C08-5023-63858ABF7E4D}"/>
          </ac:spMkLst>
        </pc:spChg>
      </pc:sldChg>
      <pc:sldChg chg="modSp">
        <pc:chgData name="Avinash Raj" userId="S::avinash@zuper.co::7583492b-7e6e-45c4-8a91-70b3c1333715" providerId="AD" clId="Web-{F8421DFD-72F3-5C76-68FC-F76D4AFF8954}" dt="2022-08-16T16:15:19.246" v="22" actId="20577"/>
        <pc:sldMkLst>
          <pc:docMk/>
          <pc:sldMk cId="614646788" sldId="264"/>
        </pc:sldMkLst>
        <pc:spChg chg="mod">
          <ac:chgData name="Avinash Raj" userId="S::avinash@zuper.co::7583492b-7e6e-45c4-8a91-70b3c1333715" providerId="AD" clId="Web-{F8421DFD-72F3-5C76-68FC-F76D4AFF8954}" dt="2022-08-16T16:15:19.246" v="22" actId="20577"/>
          <ac:spMkLst>
            <pc:docMk/>
            <pc:sldMk cId="614646788" sldId="264"/>
            <ac:spMk id="4" creationId="{770FB4F7-FC55-CB61-E424-6EABA13489BD}"/>
          </ac:spMkLst>
        </pc:spChg>
      </pc:sldChg>
    </pc:docChg>
  </pc:docChgLst>
  <pc:docChgLst>
    <pc:chgData name="Avinash Raj" userId="7583492b-7e6e-45c4-8a91-70b3c1333715" providerId="ADAL" clId="{716D63B7-9841-9C4C-8003-78631E849059}"/>
    <pc:docChg chg="custSel modSld">
      <pc:chgData name="Avinash Raj" userId="7583492b-7e6e-45c4-8a91-70b3c1333715" providerId="ADAL" clId="{716D63B7-9841-9C4C-8003-78631E849059}" dt="2022-08-11T07:52:12.994" v="50" actId="255"/>
      <pc:docMkLst>
        <pc:docMk/>
      </pc:docMkLst>
      <pc:sldChg chg="modSp mod">
        <pc:chgData name="Avinash Raj" userId="7583492b-7e6e-45c4-8a91-70b3c1333715" providerId="ADAL" clId="{716D63B7-9841-9C4C-8003-78631E849059}" dt="2022-08-11T07:45:00.487" v="5" actId="14100"/>
        <pc:sldMkLst>
          <pc:docMk/>
          <pc:sldMk cId="3797085507" sldId="262"/>
        </pc:sldMkLst>
        <pc:spChg chg="mod">
          <ac:chgData name="Avinash Raj" userId="7583492b-7e6e-45c4-8a91-70b3c1333715" providerId="ADAL" clId="{716D63B7-9841-9C4C-8003-78631E849059}" dt="2022-08-11T07:45:00.487" v="5" actId="14100"/>
          <ac:spMkLst>
            <pc:docMk/>
            <pc:sldMk cId="3797085507" sldId="262"/>
            <ac:spMk id="11" creationId="{E84F3F2F-16AE-7C08-5023-63858ABF7E4D}"/>
          </ac:spMkLst>
        </pc:spChg>
        <pc:picChg chg="mod">
          <ac:chgData name="Avinash Raj" userId="7583492b-7e6e-45c4-8a91-70b3c1333715" providerId="ADAL" clId="{716D63B7-9841-9C4C-8003-78631E849059}" dt="2022-08-11T07:44:50.792" v="4" actId="14100"/>
          <ac:picMkLst>
            <pc:docMk/>
            <pc:sldMk cId="3797085507" sldId="262"/>
            <ac:picMk id="3" creationId="{9AA9300C-4DE7-BE63-A147-033AD800298A}"/>
          </ac:picMkLst>
        </pc:picChg>
      </pc:sldChg>
      <pc:sldChg chg="addSp delSp modSp mod">
        <pc:chgData name="Avinash Raj" userId="7583492b-7e6e-45c4-8a91-70b3c1333715" providerId="ADAL" clId="{716D63B7-9841-9C4C-8003-78631E849059}" dt="2022-08-11T07:52:12.994" v="50" actId="255"/>
        <pc:sldMkLst>
          <pc:docMk/>
          <pc:sldMk cId="614646788" sldId="264"/>
        </pc:sldMkLst>
        <pc:spChg chg="add mod">
          <ac:chgData name="Avinash Raj" userId="7583492b-7e6e-45c4-8a91-70b3c1333715" providerId="ADAL" clId="{716D63B7-9841-9C4C-8003-78631E849059}" dt="2022-08-11T07:52:12.994" v="50" actId="255"/>
          <ac:spMkLst>
            <pc:docMk/>
            <pc:sldMk cId="614646788" sldId="264"/>
            <ac:spMk id="4" creationId="{770FB4F7-FC55-CB61-E424-6EABA13489BD}"/>
          </ac:spMkLst>
        </pc:spChg>
        <pc:spChg chg="add mod">
          <ac:chgData name="Avinash Raj" userId="7583492b-7e6e-45c4-8a91-70b3c1333715" providerId="ADAL" clId="{716D63B7-9841-9C4C-8003-78631E849059}" dt="2022-08-11T07:47:07.227" v="10"/>
          <ac:spMkLst>
            <pc:docMk/>
            <pc:sldMk cId="614646788" sldId="264"/>
            <ac:spMk id="5" creationId="{2AE2F0DC-4420-1076-D8E5-567368E6E40A}"/>
          </ac:spMkLst>
        </pc:spChg>
        <pc:spChg chg="del mod">
          <ac:chgData name="Avinash Raj" userId="7583492b-7e6e-45c4-8a91-70b3c1333715" providerId="ADAL" clId="{716D63B7-9841-9C4C-8003-78631E849059}" dt="2022-08-11T07:46:55.233" v="8" actId="478"/>
          <ac:spMkLst>
            <pc:docMk/>
            <pc:sldMk cId="614646788" sldId="264"/>
            <ac:spMk id="10" creationId="{5BD38019-34CE-5F84-9201-CF0BF82C4482}"/>
          </ac:spMkLst>
        </pc:spChg>
        <pc:picChg chg="mod">
          <ac:chgData name="Avinash Raj" userId="7583492b-7e6e-45c4-8a91-70b3c1333715" providerId="ADAL" clId="{716D63B7-9841-9C4C-8003-78631E849059}" dt="2022-08-11T07:44:24.252" v="2" actId="14100"/>
          <ac:picMkLst>
            <pc:docMk/>
            <pc:sldMk cId="614646788" sldId="264"/>
            <ac:picMk id="14" creationId="{A4C8F118-3DAE-04DC-4BFE-17A6A40A7304}"/>
          </ac:picMkLst>
        </pc:picChg>
      </pc:sldChg>
    </pc:docChg>
  </pc:docChgLst>
  <pc:docChgLst>
    <pc:chgData name="Avinash Raj" userId="S::avinash@zuper.co::7583492b-7e6e-45c4-8a91-70b3c1333715" providerId="AD" clId="Web-{B83EA34E-E120-DEDF-86AD-65107942B7F9}"/>
    <pc:docChg chg="modSld">
      <pc:chgData name="Avinash Raj" userId="S::avinash@zuper.co::7583492b-7e6e-45c4-8a91-70b3c1333715" providerId="AD" clId="Web-{B83EA34E-E120-DEDF-86AD-65107942B7F9}" dt="2022-08-04T12:27:24.206" v="78"/>
      <pc:docMkLst>
        <pc:docMk/>
      </pc:docMkLst>
      <pc:sldChg chg="modSp">
        <pc:chgData name="Avinash Raj" userId="S::avinash@zuper.co::7583492b-7e6e-45c4-8a91-70b3c1333715" providerId="AD" clId="Web-{B83EA34E-E120-DEDF-86AD-65107942B7F9}" dt="2022-08-04T10:27:45.215" v="70" actId="20577"/>
        <pc:sldMkLst>
          <pc:docMk/>
          <pc:sldMk cId="1276674632" sldId="260"/>
        </pc:sldMkLst>
        <pc:spChg chg="mod">
          <ac:chgData name="Avinash Raj" userId="S::avinash@zuper.co::7583492b-7e6e-45c4-8a91-70b3c1333715" providerId="AD" clId="Web-{B83EA34E-E120-DEDF-86AD-65107942B7F9}" dt="2022-08-04T10:27:45.215" v="70" actId="20577"/>
          <ac:spMkLst>
            <pc:docMk/>
            <pc:sldMk cId="1276674632" sldId="260"/>
            <ac:spMk id="7" creationId="{76194FF6-CC58-823B-E24D-F4A5DBC4E0CD}"/>
          </ac:spMkLst>
        </pc:spChg>
        <pc:spChg chg="mod">
          <ac:chgData name="Avinash Raj" userId="S::avinash@zuper.co::7583492b-7e6e-45c4-8a91-70b3c1333715" providerId="AD" clId="Web-{B83EA34E-E120-DEDF-86AD-65107942B7F9}" dt="2022-08-04T07:46:24.952" v="10" actId="20577"/>
          <ac:spMkLst>
            <pc:docMk/>
            <pc:sldMk cId="1276674632" sldId="260"/>
            <ac:spMk id="11" creationId="{E84F3F2F-16AE-7C08-5023-63858ABF7E4D}"/>
          </ac:spMkLst>
        </pc:spChg>
      </pc:sldChg>
      <pc:sldChg chg="addSp delSp modSp">
        <pc:chgData name="Avinash Raj" userId="S::avinash@zuper.co::7583492b-7e6e-45c4-8a91-70b3c1333715" providerId="AD" clId="Web-{B83EA34E-E120-DEDF-86AD-65107942B7F9}" dt="2022-08-04T12:27:24.206" v="78"/>
        <pc:sldMkLst>
          <pc:docMk/>
          <pc:sldMk cId="2026965658" sldId="261"/>
        </pc:sldMkLst>
        <pc:spChg chg="del">
          <ac:chgData name="Avinash Raj" userId="S::avinash@zuper.co::7583492b-7e6e-45c4-8a91-70b3c1333715" providerId="AD" clId="Web-{B83EA34E-E120-DEDF-86AD-65107942B7F9}" dt="2022-08-04T07:47:06.405" v="23"/>
          <ac:spMkLst>
            <pc:docMk/>
            <pc:sldMk cId="2026965658" sldId="261"/>
            <ac:spMk id="4" creationId="{3113C417-90FB-C99F-6CCD-6CB78E060FA4}"/>
          </ac:spMkLst>
        </pc:spChg>
        <pc:spChg chg="mod">
          <ac:chgData name="Avinash Raj" userId="S::avinash@zuper.co::7583492b-7e6e-45c4-8a91-70b3c1333715" providerId="AD" clId="Web-{B83EA34E-E120-DEDF-86AD-65107942B7F9}" dt="2022-08-04T07:46:52.780" v="22" actId="20577"/>
          <ac:spMkLst>
            <pc:docMk/>
            <pc:sldMk cId="2026965658" sldId="261"/>
            <ac:spMk id="11" creationId="{E84F3F2F-16AE-7C08-5023-63858ABF7E4D}"/>
          </ac:spMkLst>
        </pc:spChg>
        <pc:picChg chg="add del mod">
          <ac:chgData name="Avinash Raj" userId="S::avinash@zuper.co::7583492b-7e6e-45c4-8a91-70b3c1333715" providerId="AD" clId="Web-{B83EA34E-E120-DEDF-86AD-65107942B7F9}" dt="2022-08-04T12:26:46.237" v="72"/>
          <ac:picMkLst>
            <pc:docMk/>
            <pc:sldMk cId="2026965658" sldId="261"/>
            <ac:picMk id="3" creationId="{9B780324-BA9A-9408-46CA-9A8CDAFEF416}"/>
          </ac:picMkLst>
        </pc:picChg>
        <pc:picChg chg="add mod">
          <ac:chgData name="Avinash Raj" userId="S::avinash@zuper.co::7583492b-7e6e-45c4-8a91-70b3c1333715" providerId="AD" clId="Web-{B83EA34E-E120-DEDF-86AD-65107942B7F9}" dt="2022-08-04T12:27:24.206" v="78"/>
          <ac:picMkLst>
            <pc:docMk/>
            <pc:sldMk cId="2026965658" sldId="261"/>
            <ac:picMk id="4" creationId="{60CCB5A1-FDAA-747A-DC77-4CFD73926601}"/>
          </ac:picMkLst>
        </pc:picChg>
      </pc:sldChg>
    </pc:docChg>
  </pc:docChgLst>
  <pc:docChgLst>
    <pc:chgData name="Suraj R" userId="S::suraj@zuper.co::9e30a035-7cbe-4cfa-89e8-9362e0f427e2" providerId="AD" clId="Web-{363D67D7-DB48-C6C3-3842-2272A0594DAF}"/>
    <pc:docChg chg="modSld">
      <pc:chgData name="Suraj R" userId="S::suraj@zuper.co::9e30a035-7cbe-4cfa-89e8-9362e0f427e2" providerId="AD" clId="Web-{363D67D7-DB48-C6C3-3842-2272A0594DAF}" dt="2022-08-11T13:08:00.710" v="0" actId="20577"/>
      <pc:docMkLst>
        <pc:docMk/>
      </pc:docMkLst>
      <pc:sldChg chg="modSp">
        <pc:chgData name="Suraj R" userId="S::suraj@zuper.co::9e30a035-7cbe-4cfa-89e8-9362e0f427e2" providerId="AD" clId="Web-{363D67D7-DB48-C6C3-3842-2272A0594DAF}" dt="2022-08-11T13:08:00.710" v="0" actId="20577"/>
        <pc:sldMkLst>
          <pc:docMk/>
          <pc:sldMk cId="1502231726" sldId="257"/>
        </pc:sldMkLst>
        <pc:spChg chg="mod">
          <ac:chgData name="Suraj R" userId="S::suraj@zuper.co::9e30a035-7cbe-4cfa-89e8-9362e0f427e2" providerId="AD" clId="Web-{363D67D7-DB48-C6C3-3842-2272A0594DAF}" dt="2022-08-11T13:08:00.710" v="0" actId="20577"/>
          <ac:spMkLst>
            <pc:docMk/>
            <pc:sldMk cId="1502231726" sldId="257"/>
            <ac:spMk id="2" creationId="{73CFB09E-ADFA-B485-113A-E66125911472}"/>
          </ac:spMkLst>
        </pc:spChg>
      </pc:sldChg>
    </pc:docChg>
  </pc:docChgLst>
  <pc:docChgLst>
    <pc:chgData name="Avinash Raj" userId="S::avinash@zuper.co::7583492b-7e6e-45c4-8a91-70b3c1333715" providerId="AD" clId="Web-{3DABB0B0-77CC-313A-1F27-08957CEFEFF9}"/>
    <pc:docChg chg="modSld">
      <pc:chgData name="Avinash Raj" userId="S::avinash@zuper.co::7583492b-7e6e-45c4-8a91-70b3c1333715" providerId="AD" clId="Web-{3DABB0B0-77CC-313A-1F27-08957CEFEFF9}" dt="2022-08-02T10:53:30.066" v="57" actId="20577"/>
      <pc:docMkLst>
        <pc:docMk/>
      </pc:docMkLst>
      <pc:sldChg chg="modSp">
        <pc:chgData name="Avinash Raj" userId="S::avinash@zuper.co::7583492b-7e6e-45c4-8a91-70b3c1333715" providerId="AD" clId="Web-{3DABB0B0-77CC-313A-1F27-08957CEFEFF9}" dt="2022-08-02T10:53:30.066" v="57" actId="20577"/>
        <pc:sldMkLst>
          <pc:docMk/>
          <pc:sldMk cId="1656342667" sldId="263"/>
        </pc:sldMkLst>
        <pc:spChg chg="mod">
          <ac:chgData name="Avinash Raj" userId="S::avinash@zuper.co::7583492b-7e6e-45c4-8a91-70b3c1333715" providerId="AD" clId="Web-{3DABB0B0-77CC-313A-1F27-08957CEFEFF9}" dt="2022-08-02T10:48:41.862" v="54" actId="20577"/>
          <ac:spMkLst>
            <pc:docMk/>
            <pc:sldMk cId="1656342667" sldId="263"/>
            <ac:spMk id="2" creationId="{5A268926-7223-5969-4691-BE8A37CA928D}"/>
          </ac:spMkLst>
        </pc:spChg>
        <pc:spChg chg="mod">
          <ac:chgData name="Avinash Raj" userId="S::avinash@zuper.co::7583492b-7e6e-45c4-8a91-70b3c1333715" providerId="AD" clId="Web-{3DABB0B0-77CC-313A-1F27-08957CEFEFF9}" dt="2022-08-02T10:53:30.066" v="57" actId="20577"/>
          <ac:spMkLst>
            <pc:docMk/>
            <pc:sldMk cId="1656342667" sldId="263"/>
            <ac:spMk id="7" creationId="{74685E1E-02F1-3519-21CC-3A97BB9C1133}"/>
          </ac:spMkLst>
        </pc:spChg>
        <pc:spChg chg="mod">
          <ac:chgData name="Avinash Raj" userId="S::avinash@zuper.co::7583492b-7e6e-45c4-8a91-70b3c1333715" providerId="AD" clId="Web-{3DABB0B0-77CC-313A-1F27-08957CEFEFF9}" dt="2022-08-02T10:53:11.847" v="55" actId="20577"/>
          <ac:spMkLst>
            <pc:docMk/>
            <pc:sldMk cId="1656342667" sldId="263"/>
            <ac:spMk id="22" creationId="{3C14C662-DB21-4668-6BFB-4CEB487AA9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F7017-CD0A-4F79-A12E-299BE65D4C54}" type="datetimeFigureOut">
              <a:t>8/16/2022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8B108-C759-4BAE-A7EF-77E9860C4DC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5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16F99-3A25-FED1-383F-96A8F26B2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209EAA-4049-4D80-8109-7042E43FB600}"/>
              </a:ext>
            </a:extLst>
          </p:cNvPr>
          <p:cNvGrpSpPr/>
          <p:nvPr userDrawn="1"/>
        </p:nvGrpSpPr>
        <p:grpSpPr>
          <a:xfrm>
            <a:off x="6036210" y="1"/>
            <a:ext cx="6155790" cy="4991100"/>
            <a:chOff x="3727335" y="-5118"/>
            <a:chExt cx="8464666" cy="686313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923E7F-8E05-8670-A40E-D2E70D024C77}"/>
                </a:ext>
              </a:extLst>
            </p:cNvPr>
            <p:cNvSpPr/>
            <p:nvPr/>
          </p:nvSpPr>
          <p:spPr>
            <a:xfrm>
              <a:off x="9957444" y="1"/>
              <a:ext cx="2234557" cy="1807745"/>
            </a:xfrm>
            <a:custGeom>
              <a:avLst/>
              <a:gdLst>
                <a:gd name="connsiteX0" fmla="*/ 1190466 w 2234557"/>
                <a:gd name="connsiteY0" fmla="*/ 0 h 1807745"/>
                <a:gd name="connsiteX1" fmla="*/ 2234557 w 2234557"/>
                <a:gd name="connsiteY1" fmla="*/ 0 h 1807745"/>
                <a:gd name="connsiteX2" fmla="*/ 2234557 w 2234557"/>
                <a:gd name="connsiteY2" fmla="*/ 1807745 h 1807745"/>
                <a:gd name="connsiteX3" fmla="*/ 2216094 w 2234557"/>
                <a:gd name="connsiteY3" fmla="*/ 1807745 h 1807745"/>
                <a:gd name="connsiteX4" fmla="*/ 1700272 w 2234557"/>
                <a:gd name="connsiteY4" fmla="*/ 1807745 h 1807745"/>
                <a:gd name="connsiteX5" fmla="*/ 0 w 2234557"/>
                <a:gd name="connsiteY5" fmla="*/ 1807745 h 1807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4557" h="1807745">
                  <a:moveTo>
                    <a:pt x="1190466" y="0"/>
                  </a:moveTo>
                  <a:lnTo>
                    <a:pt x="2234557" y="0"/>
                  </a:lnTo>
                  <a:lnTo>
                    <a:pt x="2234557" y="1807745"/>
                  </a:lnTo>
                  <a:lnTo>
                    <a:pt x="2216094" y="1807745"/>
                  </a:lnTo>
                  <a:lnTo>
                    <a:pt x="1700272" y="1807745"/>
                  </a:lnTo>
                  <a:lnTo>
                    <a:pt x="0" y="1807745"/>
                  </a:lnTo>
                  <a:close/>
                </a:path>
              </a:pathLst>
            </a:custGeom>
            <a:solidFill>
              <a:srgbClr val="FD500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31FFF77-212D-B1AE-D6F9-A92D783DB8AC}"/>
                </a:ext>
              </a:extLst>
            </p:cNvPr>
            <p:cNvSpPr/>
            <p:nvPr/>
          </p:nvSpPr>
          <p:spPr>
            <a:xfrm>
              <a:off x="3727335" y="-5118"/>
              <a:ext cx="6024464" cy="3202932"/>
            </a:xfrm>
            <a:custGeom>
              <a:avLst/>
              <a:gdLst>
                <a:gd name="connsiteX0" fmla="*/ 174879 w 499490"/>
                <a:gd name="connsiteY0" fmla="*/ 0 h 265556"/>
                <a:gd name="connsiteX1" fmla="*/ 0 w 499490"/>
                <a:gd name="connsiteY1" fmla="*/ 265557 h 265556"/>
                <a:gd name="connsiteX2" fmla="*/ 324707 w 499490"/>
                <a:gd name="connsiteY2" fmla="*/ 265557 h 265556"/>
                <a:gd name="connsiteX3" fmla="*/ 499491 w 499490"/>
                <a:gd name="connsiteY3" fmla="*/ 0 h 265556"/>
                <a:gd name="connsiteX4" fmla="*/ 174879 w 499490"/>
                <a:gd name="connsiteY4" fmla="*/ 0 h 26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9490" h="265556">
                  <a:moveTo>
                    <a:pt x="174879" y="0"/>
                  </a:moveTo>
                  <a:lnTo>
                    <a:pt x="0" y="265557"/>
                  </a:lnTo>
                  <a:lnTo>
                    <a:pt x="324707" y="265557"/>
                  </a:lnTo>
                  <a:lnTo>
                    <a:pt x="499491" y="0"/>
                  </a:lnTo>
                  <a:lnTo>
                    <a:pt x="174879" y="0"/>
                  </a:lnTo>
                  <a:close/>
                </a:path>
              </a:pathLst>
            </a:custGeom>
            <a:solidFill>
              <a:srgbClr val="393A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08A7177-B40C-4877-7097-626C3317FC48}"/>
                </a:ext>
              </a:extLst>
            </p:cNvPr>
            <p:cNvSpPr/>
            <p:nvPr/>
          </p:nvSpPr>
          <p:spPr>
            <a:xfrm>
              <a:off x="5233446" y="3197826"/>
              <a:ext cx="6958555" cy="3660186"/>
            </a:xfrm>
            <a:custGeom>
              <a:avLst/>
              <a:gdLst>
                <a:gd name="connsiteX0" fmla="*/ 2410257 w 6958555"/>
                <a:gd name="connsiteY0" fmla="*/ 0 h 3660186"/>
                <a:gd name="connsiteX1" fmla="*/ 6958555 w 6958555"/>
                <a:gd name="connsiteY1" fmla="*/ 0 h 3660186"/>
                <a:gd name="connsiteX2" fmla="*/ 6958555 w 6958555"/>
                <a:gd name="connsiteY2" fmla="*/ 1156558 h 3660186"/>
                <a:gd name="connsiteX3" fmla="*/ 5309908 w 6958555"/>
                <a:gd name="connsiteY3" fmla="*/ 3660186 h 3660186"/>
                <a:gd name="connsiteX4" fmla="*/ 0 w 6958555"/>
                <a:gd name="connsiteY4" fmla="*/ 3660186 h 366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8555" h="3660186">
                  <a:moveTo>
                    <a:pt x="2410257" y="0"/>
                  </a:moveTo>
                  <a:lnTo>
                    <a:pt x="6958555" y="0"/>
                  </a:lnTo>
                  <a:lnTo>
                    <a:pt x="6958555" y="1156558"/>
                  </a:lnTo>
                  <a:lnTo>
                    <a:pt x="5309908" y="3660186"/>
                  </a:lnTo>
                  <a:lnTo>
                    <a:pt x="0" y="3660186"/>
                  </a:lnTo>
                  <a:close/>
                </a:path>
              </a:pathLst>
            </a:custGeom>
            <a:solidFill>
              <a:srgbClr val="393A3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7E86C8E5-C352-3AC7-37A3-57FF7E5CB0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365126"/>
            <a:ext cx="1676400" cy="4953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F7AAD1F-5F72-01A0-1D1A-F8A4C958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492404"/>
            <a:ext cx="4746624" cy="187319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3B36E67-B328-35E6-3BE3-5D8BA1F788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4492654"/>
            <a:ext cx="4746625" cy="8159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813324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1.45833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719 -0.00023 L -1.45833E-6 -4.07407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-0.01719 -0.00023 L -1.45833E-6 -4.07407E-6 " pathEditMode="relative" rAng="0" ptsTypes="AA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Diagonal_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D35169E-7846-DFC6-10E8-90449CB2D423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533255" cy="6858000"/>
          </a:xfrm>
          <a:custGeom>
            <a:avLst/>
            <a:gdLst>
              <a:gd name="connsiteX0" fmla="*/ 174879 w 499586"/>
              <a:gd name="connsiteY0" fmla="*/ 0 h 265557"/>
              <a:gd name="connsiteX1" fmla="*/ 0 w 499586"/>
              <a:gd name="connsiteY1" fmla="*/ 265557 h 265557"/>
              <a:gd name="connsiteX2" fmla="*/ 140970 w 499586"/>
              <a:gd name="connsiteY2" fmla="*/ 265557 h 265557"/>
              <a:gd name="connsiteX3" fmla="*/ 183737 w 499586"/>
              <a:gd name="connsiteY3" fmla="*/ 265557 h 265557"/>
              <a:gd name="connsiteX4" fmla="*/ 324707 w 499586"/>
              <a:gd name="connsiteY4" fmla="*/ 265557 h 265557"/>
              <a:gd name="connsiteX5" fmla="*/ 499586 w 499586"/>
              <a:gd name="connsiteY5" fmla="*/ 0 h 265557"/>
              <a:gd name="connsiteX6" fmla="*/ 174879 w 499586"/>
              <a:gd name="connsiteY6" fmla="*/ 0 h 265557"/>
              <a:gd name="connsiteX0" fmla="*/ 219843 w 499586"/>
              <a:gd name="connsiteY0" fmla="*/ 13260 h 265557"/>
              <a:gd name="connsiteX1" fmla="*/ 0 w 499586"/>
              <a:gd name="connsiteY1" fmla="*/ 265557 h 265557"/>
              <a:gd name="connsiteX2" fmla="*/ 140970 w 499586"/>
              <a:gd name="connsiteY2" fmla="*/ 265557 h 265557"/>
              <a:gd name="connsiteX3" fmla="*/ 183737 w 499586"/>
              <a:gd name="connsiteY3" fmla="*/ 265557 h 265557"/>
              <a:gd name="connsiteX4" fmla="*/ 324707 w 499586"/>
              <a:gd name="connsiteY4" fmla="*/ 265557 h 265557"/>
              <a:gd name="connsiteX5" fmla="*/ 499586 w 499586"/>
              <a:gd name="connsiteY5" fmla="*/ 0 h 265557"/>
              <a:gd name="connsiteX6" fmla="*/ 219843 w 499586"/>
              <a:gd name="connsiteY6" fmla="*/ 13260 h 265557"/>
              <a:gd name="connsiteX0" fmla="*/ 208049 w 499586"/>
              <a:gd name="connsiteY0" fmla="*/ 368 h 265557"/>
              <a:gd name="connsiteX1" fmla="*/ 0 w 499586"/>
              <a:gd name="connsiteY1" fmla="*/ 265557 h 265557"/>
              <a:gd name="connsiteX2" fmla="*/ 140970 w 499586"/>
              <a:gd name="connsiteY2" fmla="*/ 265557 h 265557"/>
              <a:gd name="connsiteX3" fmla="*/ 183737 w 499586"/>
              <a:gd name="connsiteY3" fmla="*/ 265557 h 265557"/>
              <a:gd name="connsiteX4" fmla="*/ 324707 w 499586"/>
              <a:gd name="connsiteY4" fmla="*/ 265557 h 265557"/>
              <a:gd name="connsiteX5" fmla="*/ 499586 w 499586"/>
              <a:gd name="connsiteY5" fmla="*/ 0 h 265557"/>
              <a:gd name="connsiteX6" fmla="*/ 208049 w 499586"/>
              <a:gd name="connsiteY6" fmla="*/ 368 h 265557"/>
              <a:gd name="connsiteX0" fmla="*/ 208049 w 499586"/>
              <a:gd name="connsiteY0" fmla="*/ 368 h 265557"/>
              <a:gd name="connsiteX1" fmla="*/ 0 w 499586"/>
              <a:gd name="connsiteY1" fmla="*/ 265557 h 265557"/>
              <a:gd name="connsiteX2" fmla="*/ 140970 w 499586"/>
              <a:gd name="connsiteY2" fmla="*/ 265557 h 265557"/>
              <a:gd name="connsiteX3" fmla="*/ 324707 w 499586"/>
              <a:gd name="connsiteY3" fmla="*/ 265557 h 265557"/>
              <a:gd name="connsiteX4" fmla="*/ 499586 w 499586"/>
              <a:gd name="connsiteY4" fmla="*/ 0 h 265557"/>
              <a:gd name="connsiteX5" fmla="*/ 208049 w 499586"/>
              <a:gd name="connsiteY5" fmla="*/ 368 h 265557"/>
              <a:gd name="connsiteX0" fmla="*/ 67079 w 358616"/>
              <a:gd name="connsiteY0" fmla="*/ 368 h 265557"/>
              <a:gd name="connsiteX1" fmla="*/ 0 w 358616"/>
              <a:gd name="connsiteY1" fmla="*/ 265557 h 265557"/>
              <a:gd name="connsiteX2" fmla="*/ 183737 w 358616"/>
              <a:gd name="connsiteY2" fmla="*/ 265557 h 265557"/>
              <a:gd name="connsiteX3" fmla="*/ 358616 w 358616"/>
              <a:gd name="connsiteY3" fmla="*/ 0 h 265557"/>
              <a:gd name="connsiteX4" fmla="*/ 67079 w 358616"/>
              <a:gd name="connsiteY4" fmla="*/ 368 h 265557"/>
              <a:gd name="connsiteX0" fmla="*/ 431 w 291968"/>
              <a:gd name="connsiteY0" fmla="*/ 368 h 265557"/>
              <a:gd name="connsiteX1" fmla="*/ 0 w 291968"/>
              <a:gd name="connsiteY1" fmla="*/ 265557 h 265557"/>
              <a:gd name="connsiteX2" fmla="*/ 117089 w 291968"/>
              <a:gd name="connsiteY2" fmla="*/ 265557 h 265557"/>
              <a:gd name="connsiteX3" fmla="*/ 291968 w 291968"/>
              <a:gd name="connsiteY3" fmla="*/ 0 h 265557"/>
              <a:gd name="connsiteX4" fmla="*/ 431 w 291968"/>
              <a:gd name="connsiteY4" fmla="*/ 368 h 265557"/>
              <a:gd name="connsiteX0" fmla="*/ 20 w 292380"/>
              <a:gd name="connsiteY0" fmla="*/ 0 h 266011"/>
              <a:gd name="connsiteX1" fmla="*/ 412 w 292380"/>
              <a:gd name="connsiteY1" fmla="*/ 266011 h 266011"/>
              <a:gd name="connsiteX2" fmla="*/ 117501 w 292380"/>
              <a:gd name="connsiteY2" fmla="*/ 266011 h 266011"/>
              <a:gd name="connsiteX3" fmla="*/ 292380 w 292380"/>
              <a:gd name="connsiteY3" fmla="*/ 454 h 266011"/>
              <a:gd name="connsiteX4" fmla="*/ 20 w 292380"/>
              <a:gd name="connsiteY4" fmla="*/ 0 h 26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80" h="266011">
                <a:moveTo>
                  <a:pt x="20" y="0"/>
                </a:moveTo>
                <a:cubicBezTo>
                  <a:pt x="-124" y="88396"/>
                  <a:pt x="556" y="177615"/>
                  <a:pt x="412" y="266011"/>
                </a:cubicBezTo>
                <a:lnTo>
                  <a:pt x="117501" y="266011"/>
                </a:lnTo>
                <a:lnTo>
                  <a:pt x="292380" y="454"/>
                </a:lnTo>
                <a:lnTo>
                  <a:pt x="20" y="0"/>
                </a:lnTo>
                <a:close/>
              </a:path>
            </a:pathLst>
          </a:custGeom>
          <a:solidFill>
            <a:srgbClr val="F8E3D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E22C5-9AE2-0EA4-9BCF-CF959A205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B775C-3BC5-3FF7-9584-F2A4B630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B6278-3AFB-A4ED-1A3F-92303A50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9389"/>
            <a:ext cx="9378950" cy="842211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4184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Pink">
    <p:bg>
      <p:bgPr>
        <a:solidFill>
          <a:srgbClr val="F8E3D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E22C5-9AE2-0EA4-9BCF-CF959A205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B775C-3BC5-3FF7-9584-F2A4B630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601C77-5E36-8201-4E2C-3BAEE8AF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9389"/>
            <a:ext cx="9378950" cy="842211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5906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E22C5-9AE2-0EA4-9BCF-CF959A205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B775C-3BC5-3FF7-9584-F2A4B630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8D3939-7272-CBF7-3DAE-4911A40F93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60364"/>
            <a:ext cx="11277600" cy="501650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here to add Subtitle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B4CEFF-AED6-AC80-9B7E-707211E69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9389"/>
            <a:ext cx="9378950" cy="842211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3697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4EF94-2DFF-F04F-04C0-982EF236FE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371602"/>
            <a:ext cx="11277600" cy="4917279"/>
          </a:xfrm>
        </p:spPr>
        <p:txBody>
          <a:bodyPr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C36CF88-2915-2922-8CBE-194DC1E03983}"/>
              </a:ext>
            </a:extLst>
          </p:cNvPr>
          <p:cNvSpPr/>
          <p:nvPr userDrawn="1"/>
        </p:nvSpPr>
        <p:spPr>
          <a:xfrm>
            <a:off x="-7855974" y="-6496663"/>
            <a:ext cx="27903946" cy="19851327"/>
          </a:xfrm>
          <a:custGeom>
            <a:avLst/>
            <a:gdLst>
              <a:gd name="connsiteX0" fmla="*/ 7855974 w 27903946"/>
              <a:gd name="connsiteY0" fmla="*/ 6496663 h 19851327"/>
              <a:gd name="connsiteX1" fmla="*/ 7855974 w 27903946"/>
              <a:gd name="connsiteY1" fmla="*/ 13354663 h 19851327"/>
              <a:gd name="connsiteX2" fmla="*/ 20047974 w 27903946"/>
              <a:gd name="connsiteY2" fmla="*/ 13354663 h 19851327"/>
              <a:gd name="connsiteX3" fmla="*/ 20047974 w 27903946"/>
              <a:gd name="connsiteY3" fmla="*/ 6496663 h 19851327"/>
              <a:gd name="connsiteX4" fmla="*/ 0 w 27903946"/>
              <a:gd name="connsiteY4" fmla="*/ 0 h 19851327"/>
              <a:gd name="connsiteX5" fmla="*/ 27903946 w 27903946"/>
              <a:gd name="connsiteY5" fmla="*/ 0 h 19851327"/>
              <a:gd name="connsiteX6" fmla="*/ 27903946 w 27903946"/>
              <a:gd name="connsiteY6" fmla="*/ 19851327 h 19851327"/>
              <a:gd name="connsiteX7" fmla="*/ 0 w 27903946"/>
              <a:gd name="connsiteY7" fmla="*/ 19851327 h 1985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03946" h="19851327">
                <a:moveTo>
                  <a:pt x="7855974" y="6496663"/>
                </a:moveTo>
                <a:lnTo>
                  <a:pt x="7855974" y="13354663"/>
                </a:lnTo>
                <a:lnTo>
                  <a:pt x="20047974" y="13354663"/>
                </a:lnTo>
                <a:lnTo>
                  <a:pt x="20047974" y="6496663"/>
                </a:lnTo>
                <a:close/>
                <a:moveTo>
                  <a:pt x="0" y="0"/>
                </a:moveTo>
                <a:lnTo>
                  <a:pt x="27903946" y="0"/>
                </a:lnTo>
                <a:lnTo>
                  <a:pt x="27903946" y="19851327"/>
                </a:lnTo>
                <a:lnTo>
                  <a:pt x="0" y="19851327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`1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80EE511-4A9A-B18D-80CC-95C421D7B5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9774" y="6480999"/>
            <a:ext cx="835025" cy="320675"/>
          </a:xfrm>
        </p:spPr>
        <p:txBody>
          <a:bodyPr/>
          <a:lstStyle>
            <a:lvl1pPr>
              <a:defRPr>
                <a:solidFill>
                  <a:srgbClr val="F8E3DA"/>
                </a:solidFill>
              </a:defRPr>
            </a:lvl1pPr>
          </a:lstStyle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607981E-CED6-A4CD-35C1-E33E38E6FC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57200" y="6480999"/>
            <a:ext cx="10328275" cy="320675"/>
          </a:xfrm>
        </p:spPr>
        <p:txBody>
          <a:bodyPr/>
          <a:lstStyle>
            <a:lvl1pPr>
              <a:defRPr>
                <a:solidFill>
                  <a:srgbClr val="F8E3DA"/>
                </a:solidFill>
              </a:defRPr>
            </a:lvl1pPr>
          </a:lstStyle>
          <a:p>
            <a:r>
              <a:rPr lang="en-US"/>
              <a:t>Footnotes &amp; References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2DF4D4-3408-4B6F-562F-9C18B901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9389"/>
            <a:ext cx="9378950" cy="842211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09627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468515" y="363800"/>
            <a:ext cx="10099200" cy="9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 baseline="0">
                <a:latin typeface="Poppins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468500" y="1748733"/>
            <a:ext cx="4909200" cy="47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▸"/>
              <a:defRPr sz="3467" baseline="0">
                <a:latin typeface="Open Sans" pitchFamily="34" charset="0"/>
              </a:defRPr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6673265" y="1748733"/>
            <a:ext cx="4909200" cy="47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▸"/>
              <a:defRPr sz="3467" baseline="0">
                <a:latin typeface="Open Sans" pitchFamily="34" charset="0"/>
              </a:defRPr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34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793200" cy="9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baseline="0">
                <a:latin typeface="Poppins" pitchFamily="50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3" name="Google Shape;67;p8">
            <a:extLst>
              <a:ext uri="{FF2B5EF4-FFF2-40B4-BE49-F238E27FC236}">
                <a16:creationId xmlns:a16="http://schemas.microsoft.com/office/drawing/2014/main" id="{6EB3AB6D-4514-FDDF-20F3-E0CDF802A00C}"/>
              </a:ext>
            </a:extLst>
          </p:cNvPr>
          <p:cNvGrpSpPr/>
          <p:nvPr userDrawn="1"/>
        </p:nvGrpSpPr>
        <p:grpSpPr>
          <a:xfrm>
            <a:off x="-618400" y="-243816"/>
            <a:ext cx="13420000" cy="7116416"/>
            <a:chOff x="-463800" y="-182862"/>
            <a:chExt cx="10065000" cy="5337312"/>
          </a:xfrm>
        </p:grpSpPr>
        <p:sp>
          <p:nvSpPr>
            <p:cNvPr id="14" name="Google Shape;68;p8">
              <a:extLst>
                <a:ext uri="{FF2B5EF4-FFF2-40B4-BE49-F238E27FC236}">
                  <a16:creationId xmlns:a16="http://schemas.microsoft.com/office/drawing/2014/main" id="{EF407837-8B96-0253-2EEF-1A5D51D7D40A}"/>
                </a:ext>
              </a:extLst>
            </p:cNvPr>
            <p:cNvSpPr/>
            <p:nvPr/>
          </p:nvSpPr>
          <p:spPr>
            <a:xfrm rot="10800000" flipH="1">
              <a:off x="-114301" y="-60800"/>
              <a:ext cx="3371850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" name="Google Shape;69;p8">
              <a:extLst>
                <a:ext uri="{FF2B5EF4-FFF2-40B4-BE49-F238E27FC236}">
                  <a16:creationId xmlns:a16="http://schemas.microsoft.com/office/drawing/2014/main" id="{AF0B3FB2-F828-95B7-EBC4-10700E18C9F0}"/>
                </a:ext>
              </a:extLst>
            </p:cNvPr>
            <p:cNvSpPr/>
            <p:nvPr/>
          </p:nvSpPr>
          <p:spPr>
            <a:xfrm flipH="1" flipV="1">
              <a:off x="-463800" y="-182862"/>
              <a:ext cx="1759200" cy="776785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" name="Google Shape;70;p8">
              <a:extLst>
                <a:ext uri="{FF2B5EF4-FFF2-40B4-BE49-F238E27FC236}">
                  <a16:creationId xmlns:a16="http://schemas.microsoft.com/office/drawing/2014/main" id="{72C9F2AB-E929-1585-60C9-7631F2EAC601}"/>
                </a:ext>
              </a:extLst>
            </p:cNvPr>
            <p:cNvSpPr/>
            <p:nvPr/>
          </p:nvSpPr>
          <p:spPr>
            <a:xfrm flipH="1" flipV="1">
              <a:off x="838200" y="-171450"/>
              <a:ext cx="533400" cy="765374"/>
            </a:xfrm>
            <a:prstGeom prst="parallelogram">
              <a:avLst>
                <a:gd name="adj" fmla="val 7500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" name="Google Shape;71;p8">
              <a:extLst>
                <a:ext uri="{FF2B5EF4-FFF2-40B4-BE49-F238E27FC236}">
                  <a16:creationId xmlns:a16="http://schemas.microsoft.com/office/drawing/2014/main" id="{19F0B3EF-8B85-633B-F135-5B0CDB810D3F}"/>
                </a:ext>
              </a:extLst>
            </p:cNvPr>
            <p:cNvSpPr/>
            <p:nvPr/>
          </p:nvSpPr>
          <p:spPr>
            <a:xfrm flipH="1" flipV="1">
              <a:off x="742953" y="298650"/>
              <a:ext cx="7505700" cy="749100"/>
            </a:xfrm>
            <a:prstGeom prst="parallelogram">
              <a:avLst>
                <a:gd name="adj" fmla="val 51542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8" name="Google Shape;72;p8">
              <a:extLst>
                <a:ext uri="{FF2B5EF4-FFF2-40B4-BE49-F238E27FC236}">
                  <a16:creationId xmlns:a16="http://schemas.microsoft.com/office/drawing/2014/main" id="{B29636D1-D375-23C9-0A12-C55863796B73}"/>
                </a:ext>
              </a:extLst>
            </p:cNvPr>
            <p:cNvSpPr/>
            <p:nvPr/>
          </p:nvSpPr>
          <p:spPr>
            <a:xfrm flipH="1" flipV="1">
              <a:off x="7842000" y="298650"/>
              <a:ext cx="1759200" cy="7491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9" name="Google Shape;73;p8">
              <a:extLst>
                <a:ext uri="{FF2B5EF4-FFF2-40B4-BE49-F238E27FC236}">
                  <a16:creationId xmlns:a16="http://schemas.microsoft.com/office/drawing/2014/main" id="{3E22CEE8-EAF8-9521-E3B3-A573C79F3690}"/>
                </a:ext>
              </a:extLst>
            </p:cNvPr>
            <p:cNvSpPr/>
            <p:nvPr/>
          </p:nvSpPr>
          <p:spPr>
            <a:xfrm flipH="1" flipV="1">
              <a:off x="990375" y="4857750"/>
              <a:ext cx="8369700" cy="296700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423690804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E22C5-9AE2-0EA4-9BCF-CF959A205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B775C-3BC5-3FF7-9584-F2A4B630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7DF8DA-7072-7FB9-79B8-826D81BB56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089525" cy="6858000"/>
          </a:xfrm>
          <a:solidFill>
            <a:schemeClr val="accent1">
              <a:alpha val="85000"/>
            </a:schemeClr>
          </a:solidFill>
        </p:spPr>
        <p:txBody>
          <a:bodyPr tIns="1512000" anchor="t" anchorCtr="0"/>
          <a:lstStyle>
            <a:lvl1pPr algn="ctr">
              <a:defRPr/>
            </a:lvl1pPr>
          </a:lstStyle>
          <a:p>
            <a:r>
              <a:rPr lang="en-US"/>
              <a:t>Click to insert image </a:t>
            </a:r>
            <a:br>
              <a:rPr lang="en-US"/>
            </a:br>
            <a:r>
              <a:rPr lang="en-US"/>
              <a:t>Once inserted, reduce image </a:t>
            </a:r>
            <a:br>
              <a:rPr lang="en-US"/>
            </a:br>
            <a:r>
              <a:rPr lang="en-US"/>
              <a:t>transparency to 80%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5BFD9-829B-6F32-3976-39804EFF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01888"/>
            <a:ext cx="4127499" cy="2054225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94494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16F99-3A25-FED1-383F-96A8F26B2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86C8E5-C352-3AC7-37A3-57FF7E5CB0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316" y="773113"/>
            <a:ext cx="1676400" cy="4953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F7AAD1F-5F72-01A0-1D1A-F8A4C958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16" y="2481982"/>
            <a:ext cx="4746624" cy="187319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3B36E67-B328-35E6-3BE3-5D8BA1F788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316" y="4404229"/>
            <a:ext cx="4746625" cy="8159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138930-8D86-1A70-FC4B-D40B4759492B}"/>
              </a:ext>
            </a:extLst>
          </p:cNvPr>
          <p:cNvSpPr>
            <a:spLocks/>
          </p:cNvSpPr>
          <p:nvPr userDrawn="1"/>
        </p:nvSpPr>
        <p:spPr>
          <a:xfrm>
            <a:off x="6420667" y="0"/>
            <a:ext cx="5771333" cy="6858000"/>
          </a:xfrm>
          <a:custGeom>
            <a:avLst/>
            <a:gdLst>
              <a:gd name="connsiteX0" fmla="*/ 4516039 w 5771333"/>
              <a:gd name="connsiteY0" fmla="*/ 0 h 6858000"/>
              <a:gd name="connsiteX1" fmla="*/ 4856933 w 5771333"/>
              <a:gd name="connsiteY1" fmla="*/ 0 h 6858000"/>
              <a:gd name="connsiteX2" fmla="*/ 5753227 w 5771333"/>
              <a:gd name="connsiteY2" fmla="*/ 0 h 6858000"/>
              <a:gd name="connsiteX3" fmla="*/ 5771333 w 5771333"/>
              <a:gd name="connsiteY3" fmla="*/ 0 h 6858000"/>
              <a:gd name="connsiteX4" fmla="*/ 5771333 w 5771333"/>
              <a:gd name="connsiteY4" fmla="*/ 6858000 h 6858000"/>
              <a:gd name="connsiteX5" fmla="*/ 4856933 w 5771333"/>
              <a:gd name="connsiteY5" fmla="*/ 6858000 h 6858000"/>
              <a:gd name="connsiteX6" fmla="*/ 4856933 w 5771333"/>
              <a:gd name="connsiteY6" fmla="*/ 6856257 h 6858000"/>
              <a:gd name="connsiteX7" fmla="*/ 0 w 5771333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1333" h="6858000">
                <a:moveTo>
                  <a:pt x="4516039" y="0"/>
                </a:moveTo>
                <a:lnTo>
                  <a:pt x="4856933" y="0"/>
                </a:lnTo>
                <a:lnTo>
                  <a:pt x="5753227" y="0"/>
                </a:lnTo>
                <a:lnTo>
                  <a:pt x="5771333" y="0"/>
                </a:lnTo>
                <a:lnTo>
                  <a:pt x="5771333" y="6858000"/>
                </a:lnTo>
                <a:lnTo>
                  <a:pt x="4856933" y="6858000"/>
                </a:lnTo>
                <a:lnTo>
                  <a:pt x="4856933" y="6856257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257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2.70833E-6 3.7037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719 -0.00023 L 2.70833E-6 -3.7037E-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-0.01719 -0.00023 L 2.70833E-6 -3.7037E-7 " pathEditMode="relative" rAng="0" ptsTypes="AA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16F99-3A25-FED1-383F-96A8F26B2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86C8E5-C352-3AC7-37A3-57FF7E5CB0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316" y="773113"/>
            <a:ext cx="1676400" cy="4953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F7AAD1F-5F72-01A0-1D1A-F8A4C958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16" y="2481982"/>
            <a:ext cx="4746624" cy="187319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3B36E67-B328-35E6-3BE3-5D8BA1F788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316" y="4404229"/>
            <a:ext cx="4746625" cy="8159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Subtitle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E3BBFB-3C8E-B0F1-D3B9-45CE5D6A9F3A}"/>
              </a:ext>
            </a:extLst>
          </p:cNvPr>
          <p:cNvGrpSpPr/>
          <p:nvPr userDrawn="1"/>
        </p:nvGrpSpPr>
        <p:grpSpPr>
          <a:xfrm>
            <a:off x="5531547" y="2009570"/>
            <a:ext cx="6219092" cy="4461883"/>
            <a:chOff x="5531547" y="2009570"/>
            <a:chExt cx="6219092" cy="446188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0FD93A-88B3-4F3D-A644-DB72CA617E07}"/>
                </a:ext>
              </a:extLst>
            </p:cNvPr>
            <p:cNvSpPr/>
            <p:nvPr/>
          </p:nvSpPr>
          <p:spPr>
            <a:xfrm>
              <a:off x="5929545" y="2009570"/>
              <a:ext cx="2550892" cy="1356193"/>
            </a:xfrm>
            <a:custGeom>
              <a:avLst/>
              <a:gdLst>
                <a:gd name="connsiteX0" fmla="*/ 87440 w 249745"/>
                <a:gd name="connsiteY0" fmla="*/ 0 h 132778"/>
                <a:gd name="connsiteX1" fmla="*/ 0 w 249745"/>
                <a:gd name="connsiteY1" fmla="*/ 132778 h 132778"/>
                <a:gd name="connsiteX2" fmla="*/ 162354 w 249745"/>
                <a:gd name="connsiteY2" fmla="*/ 132778 h 132778"/>
                <a:gd name="connsiteX3" fmla="*/ 249746 w 249745"/>
                <a:gd name="connsiteY3" fmla="*/ 0 h 132778"/>
                <a:gd name="connsiteX4" fmla="*/ 87440 w 249745"/>
                <a:gd name="connsiteY4" fmla="*/ 0 h 13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745" h="132778">
                  <a:moveTo>
                    <a:pt x="87440" y="0"/>
                  </a:moveTo>
                  <a:lnTo>
                    <a:pt x="0" y="132778"/>
                  </a:lnTo>
                  <a:lnTo>
                    <a:pt x="162354" y="132778"/>
                  </a:lnTo>
                  <a:lnTo>
                    <a:pt x="249746" y="0"/>
                  </a:lnTo>
                  <a:lnTo>
                    <a:pt x="87440" y="0"/>
                  </a:lnTo>
                  <a:close/>
                </a:path>
              </a:pathLst>
            </a:custGeom>
            <a:solidFill>
              <a:schemeClr val="tx2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1AA4A94-9060-27D3-16DB-DA518E1913D7}"/>
                </a:ext>
              </a:extLst>
            </p:cNvPr>
            <p:cNvSpPr/>
            <p:nvPr/>
          </p:nvSpPr>
          <p:spPr>
            <a:xfrm>
              <a:off x="5531547" y="3365763"/>
              <a:ext cx="6219092" cy="3105690"/>
            </a:xfrm>
            <a:custGeom>
              <a:avLst/>
              <a:gdLst>
                <a:gd name="connsiteX0" fmla="*/ 2045113 w 6219092"/>
                <a:gd name="connsiteY0" fmla="*/ 0 h 3105690"/>
                <a:gd name="connsiteX1" fmla="*/ 6219092 w 6219092"/>
                <a:gd name="connsiteY1" fmla="*/ 0 h 3105690"/>
                <a:gd name="connsiteX2" fmla="*/ 4173979 w 6219092"/>
                <a:gd name="connsiteY2" fmla="*/ 3105690 h 3105690"/>
                <a:gd name="connsiteX3" fmla="*/ 0 w 6219092"/>
                <a:gd name="connsiteY3" fmla="*/ 3105690 h 310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9092" h="3105690">
                  <a:moveTo>
                    <a:pt x="2045113" y="0"/>
                  </a:moveTo>
                  <a:lnTo>
                    <a:pt x="6219092" y="0"/>
                  </a:lnTo>
                  <a:lnTo>
                    <a:pt x="4173979" y="3105690"/>
                  </a:lnTo>
                  <a:lnTo>
                    <a:pt x="0" y="3105690"/>
                  </a:lnTo>
                  <a:close/>
                </a:path>
              </a:pathLst>
            </a:custGeom>
            <a:solidFill>
              <a:schemeClr val="tx2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0504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2.70833E-6 3.7037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719 -0.00023 L 2.70833E-6 -3.7037E-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-0.01719 -0.00023 L 2.70833E-6 -3.7037E-7 " pathEditMode="relative" rAng="0" ptsTypes="AA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16F99-3A25-FED1-383F-96A8F26B2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E86C8E5-C352-3AC7-37A3-57FF7E5CB0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316" y="773113"/>
            <a:ext cx="1676400" cy="4953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F7AAD1F-5F72-01A0-1D1A-F8A4C958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16" y="2481982"/>
            <a:ext cx="4746624" cy="187319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3B36E67-B328-35E6-3BE3-5D8BA1F788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316" y="4404229"/>
            <a:ext cx="4746625" cy="8159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26788E-8AA1-AE62-9775-5FF0F22FE7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1713" y="0"/>
            <a:ext cx="5620287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insert Image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35026D-F781-98F1-32AD-A3D03E26EEF0}"/>
              </a:ext>
            </a:extLst>
          </p:cNvPr>
          <p:cNvCxnSpPr>
            <a:cxnSpLocks/>
          </p:cNvCxnSpPr>
          <p:nvPr userDrawn="1"/>
        </p:nvCxnSpPr>
        <p:spPr>
          <a:xfrm>
            <a:off x="6544555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054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2.70833E-6 3.7037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1719 -0.00023 L 2.70833E-6 -3.7037E-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400"/>
                  </p:stCondLst>
                  <p:childTnLst>
                    <p:animMotion origin="layout" path="M -0.01719 -0.00023 L 2.70833E-6 -3.7037E-7 " pathEditMode="relative" rAng="0" ptsTypes="AA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BFD9-829B-6F32-3976-39804EFF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9389"/>
            <a:ext cx="9378950" cy="842211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E22C5-9AE2-0EA4-9BCF-CF959A205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B775C-3BC5-3FF7-9584-F2A4B630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541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E22C5-9AE2-0EA4-9BCF-CF959A205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B775C-3BC5-3FF7-9584-F2A4B630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7DF8DA-7072-7FB9-79B8-826D81BB56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089525" cy="6858000"/>
          </a:xfrm>
          <a:solidFill>
            <a:schemeClr val="accent1">
              <a:alpha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insert image </a:t>
            </a:r>
            <a:br>
              <a:rPr lang="en-US"/>
            </a:br>
            <a:r>
              <a:rPr lang="en-US"/>
              <a:t>Once inserted, reduce image </a:t>
            </a:r>
            <a:br>
              <a:rPr lang="en-US"/>
            </a:br>
            <a:r>
              <a:rPr lang="en-US"/>
              <a:t>transparency to 80%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95BFD9-829B-6F32-3976-39804EFF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3800"/>
            <a:ext cx="4127499" cy="2054225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180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E22C5-9AE2-0EA4-9BCF-CF959A205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B775C-3BC5-3FF7-9584-F2A4B630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7DF8DA-7072-7FB9-79B8-826D81BB56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5089525" cy="685800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insert image </a:t>
            </a:r>
            <a:br>
              <a:rPr lang="en-US"/>
            </a:br>
            <a:r>
              <a:rPr lang="en-US"/>
              <a:t>Once inserted, reduce image </a:t>
            </a:r>
            <a:br>
              <a:rPr lang="en-US"/>
            </a:br>
            <a:r>
              <a:rPr lang="en-US"/>
              <a:t>transparency to 80%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838E8B-168F-11F7-7D10-B9C9228D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824" y="529389"/>
            <a:ext cx="6516537" cy="842212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623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BFD9-829B-6F32-3976-39804EFF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9613"/>
            <a:ext cx="4632325" cy="1061436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E22C5-9AE2-0EA4-9BCF-CF959A205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B775C-3BC5-3FF7-9584-F2A4B630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C0998F-69FB-ED65-864B-7C4AE818813F}"/>
              </a:ext>
            </a:extLst>
          </p:cNvPr>
          <p:cNvGrpSpPr/>
          <p:nvPr userDrawn="1"/>
        </p:nvGrpSpPr>
        <p:grpSpPr>
          <a:xfrm>
            <a:off x="5181600" y="1268413"/>
            <a:ext cx="6553199" cy="4701588"/>
            <a:chOff x="5531547" y="2009570"/>
            <a:chExt cx="6219092" cy="4461883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D8CDE8-0D9A-AF33-66E4-AD093A2B0BFA}"/>
                </a:ext>
              </a:extLst>
            </p:cNvPr>
            <p:cNvSpPr/>
            <p:nvPr/>
          </p:nvSpPr>
          <p:spPr>
            <a:xfrm>
              <a:off x="5929545" y="2009570"/>
              <a:ext cx="2550892" cy="1356193"/>
            </a:xfrm>
            <a:custGeom>
              <a:avLst/>
              <a:gdLst>
                <a:gd name="connsiteX0" fmla="*/ 87440 w 249745"/>
                <a:gd name="connsiteY0" fmla="*/ 0 h 132778"/>
                <a:gd name="connsiteX1" fmla="*/ 0 w 249745"/>
                <a:gd name="connsiteY1" fmla="*/ 132778 h 132778"/>
                <a:gd name="connsiteX2" fmla="*/ 162354 w 249745"/>
                <a:gd name="connsiteY2" fmla="*/ 132778 h 132778"/>
                <a:gd name="connsiteX3" fmla="*/ 249746 w 249745"/>
                <a:gd name="connsiteY3" fmla="*/ 0 h 132778"/>
                <a:gd name="connsiteX4" fmla="*/ 87440 w 249745"/>
                <a:gd name="connsiteY4" fmla="*/ 0 h 13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745" h="132778">
                  <a:moveTo>
                    <a:pt x="87440" y="0"/>
                  </a:moveTo>
                  <a:lnTo>
                    <a:pt x="0" y="132778"/>
                  </a:lnTo>
                  <a:lnTo>
                    <a:pt x="162354" y="132778"/>
                  </a:lnTo>
                  <a:lnTo>
                    <a:pt x="249746" y="0"/>
                  </a:lnTo>
                  <a:lnTo>
                    <a:pt x="87440" y="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9746875-2114-BD63-5FFC-327B18338BFD}"/>
                </a:ext>
              </a:extLst>
            </p:cNvPr>
            <p:cNvSpPr/>
            <p:nvPr/>
          </p:nvSpPr>
          <p:spPr>
            <a:xfrm>
              <a:off x="5531547" y="3365763"/>
              <a:ext cx="6219092" cy="3105690"/>
            </a:xfrm>
            <a:custGeom>
              <a:avLst/>
              <a:gdLst>
                <a:gd name="connsiteX0" fmla="*/ 2045113 w 6219092"/>
                <a:gd name="connsiteY0" fmla="*/ 0 h 3105690"/>
                <a:gd name="connsiteX1" fmla="*/ 6219092 w 6219092"/>
                <a:gd name="connsiteY1" fmla="*/ 0 h 3105690"/>
                <a:gd name="connsiteX2" fmla="*/ 4173979 w 6219092"/>
                <a:gd name="connsiteY2" fmla="*/ 3105690 h 3105690"/>
                <a:gd name="connsiteX3" fmla="*/ 0 w 6219092"/>
                <a:gd name="connsiteY3" fmla="*/ 3105690 h 310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19092" h="3105690">
                  <a:moveTo>
                    <a:pt x="2045113" y="0"/>
                  </a:moveTo>
                  <a:lnTo>
                    <a:pt x="6219092" y="0"/>
                  </a:lnTo>
                  <a:lnTo>
                    <a:pt x="4173979" y="3105690"/>
                  </a:lnTo>
                  <a:lnTo>
                    <a:pt x="0" y="3105690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BEAB99-35C0-3936-F7AF-0614526B7D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185988"/>
            <a:ext cx="4632325" cy="3962400"/>
          </a:xfrm>
        </p:spPr>
        <p:txBody>
          <a:bodyPr anchor="t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insert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980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11E1B47-6148-00A4-9FAC-C9F8BEC0A0DC}"/>
              </a:ext>
            </a:extLst>
          </p:cNvPr>
          <p:cNvSpPr>
            <a:spLocks/>
          </p:cNvSpPr>
          <p:nvPr userDrawn="1"/>
        </p:nvSpPr>
        <p:spPr>
          <a:xfrm>
            <a:off x="0" y="3816350"/>
            <a:ext cx="12192000" cy="3041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E22C5-9AE2-0EA4-9BCF-CF959A205E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B775C-3BC5-3FF7-9584-F2A4B630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B9C9D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7DF8DA-7072-7FB9-79B8-826D81BB56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702050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insert image </a:t>
            </a:r>
            <a:br>
              <a:rPr lang="en-US"/>
            </a:br>
            <a:r>
              <a:rPr lang="en-US"/>
              <a:t>Once inserted, reduce image </a:t>
            </a:r>
            <a:br>
              <a:rPr lang="en-US"/>
            </a:br>
            <a:r>
              <a:rPr lang="en-US"/>
              <a:t>transparency to 80%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3145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C6644-C990-7F98-57CD-10A18452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9389"/>
            <a:ext cx="9378950" cy="8422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23954-BAF7-17CA-9535-F0655BD2D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774" y="6381935"/>
            <a:ext cx="835025" cy="32067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BD5E84FD-A452-43FA-BBBB-419F6C67798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F6C47-D9D5-2F80-01FD-3DFED3B55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77600" cy="4776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add text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CEC8E3-BBCC-4FB0-74C0-EE8ACEC53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381935"/>
            <a:ext cx="1032827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Footnotes and References</a:t>
            </a:r>
            <a:endParaRPr lang="en-GB"/>
          </a:p>
        </p:txBody>
      </p:sp>
      <p:pic>
        <p:nvPicPr>
          <p:cNvPr id="13" name="Graphic 12" hidden="1">
            <a:extLst>
              <a:ext uri="{FF2B5EF4-FFF2-40B4-BE49-F238E27FC236}">
                <a16:creationId xmlns:a16="http://schemas.microsoft.com/office/drawing/2014/main" id="{20B93C2D-C262-9642-98A4-F060F7E52CD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58399" y="365126"/>
            <a:ext cx="16764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455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03" r:id="rId2"/>
    <p:sldLayoutId id="2147483704" r:id="rId3"/>
    <p:sldLayoutId id="2147483706" r:id="rId4"/>
    <p:sldLayoutId id="2147483696" r:id="rId5"/>
    <p:sldLayoutId id="2147483734" r:id="rId6"/>
    <p:sldLayoutId id="2147483735" r:id="rId7"/>
    <p:sldLayoutId id="2147483736" r:id="rId8"/>
    <p:sldLayoutId id="2147483737" r:id="rId9"/>
    <p:sldLayoutId id="2147483699" r:id="rId10"/>
    <p:sldLayoutId id="2147483698" r:id="rId11"/>
    <p:sldLayoutId id="2147483697" r:id="rId12"/>
    <p:sldLayoutId id="2147483689" r:id="rId13"/>
    <p:sldLayoutId id="2147483702" r:id="rId14"/>
    <p:sldLayoutId id="2147483724" r:id="rId1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1" i="0" u="none" strike="noStrike" cap="none">
          <a:solidFill>
            <a:schemeClr val="tx1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None/>
        <a:defRPr sz="1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L="342900" marR="0" lvl="1" indent="-3429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358775" marR="0" lvl="2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Calibri" panose="020F0502020204030204" pitchFamily="34" charset="0"/>
        <a:buNone/>
        <a:defRPr sz="1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3pPr>
      <a:lvl4pPr marL="0" marR="0" lvl="3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342900" marR="0" lvl="4" indent="-3429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814" userDrawn="1">
          <p15:clr>
            <a:srgbClr val="F26B43"/>
          </p15:clr>
        </p15:guide>
        <p15:guide id="5" pos="886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484" userDrawn="1">
          <p15:clr>
            <a:srgbClr val="F26B43"/>
          </p15:clr>
        </p15:guide>
        <p15:guide id="8" pos="2010" userDrawn="1">
          <p15:clr>
            <a:srgbClr val="F26B43"/>
          </p15:clr>
        </p15:guide>
        <p15:guide id="9" pos="2082" userDrawn="1">
          <p15:clr>
            <a:srgbClr val="F26B43"/>
          </p15:clr>
        </p15:guide>
        <p15:guide id="10" pos="2608" userDrawn="1">
          <p15:clr>
            <a:srgbClr val="F26B43"/>
          </p15:clr>
        </p15:guide>
        <p15:guide id="11" pos="2680" userDrawn="1">
          <p15:clr>
            <a:srgbClr val="F26B43"/>
          </p15:clr>
        </p15:guide>
        <p15:guide id="12" pos="3206" userDrawn="1">
          <p15:clr>
            <a:srgbClr val="F26B43"/>
          </p15:clr>
        </p15:guide>
        <p15:guide id="13" pos="3278" userDrawn="1">
          <p15:clr>
            <a:srgbClr val="F26B43"/>
          </p15:clr>
        </p15:guide>
        <p15:guide id="14" pos="3804" userDrawn="1">
          <p15:clr>
            <a:srgbClr val="F26B43"/>
          </p15:clr>
        </p15:guide>
        <p15:guide id="15" pos="3876" userDrawn="1">
          <p15:clr>
            <a:srgbClr val="F26B43"/>
          </p15:clr>
        </p15:guide>
        <p15:guide id="16" pos="4402" userDrawn="1">
          <p15:clr>
            <a:srgbClr val="F26B43"/>
          </p15:clr>
        </p15:guide>
        <p15:guide id="17" pos="4474" userDrawn="1">
          <p15:clr>
            <a:srgbClr val="F26B43"/>
          </p15:clr>
        </p15:guide>
        <p15:guide id="18" pos="4997" userDrawn="1">
          <p15:clr>
            <a:srgbClr val="F26B43"/>
          </p15:clr>
        </p15:guide>
        <p15:guide id="19" pos="5072" userDrawn="1">
          <p15:clr>
            <a:srgbClr val="F26B43"/>
          </p15:clr>
        </p15:guide>
        <p15:guide id="20" pos="5598" userDrawn="1">
          <p15:clr>
            <a:srgbClr val="F26B43"/>
          </p15:clr>
        </p15:guide>
        <p15:guide id="21" pos="5670" userDrawn="1">
          <p15:clr>
            <a:srgbClr val="F26B43"/>
          </p15:clr>
        </p15:guide>
        <p15:guide id="22" pos="6196" userDrawn="1">
          <p15:clr>
            <a:srgbClr val="F26B43"/>
          </p15:clr>
        </p15:guide>
        <p15:guide id="23" pos="6268" userDrawn="1">
          <p15:clr>
            <a:srgbClr val="F26B43"/>
          </p15:clr>
        </p15:guide>
        <p15:guide id="24" pos="6794" userDrawn="1">
          <p15:clr>
            <a:srgbClr val="F26B43"/>
          </p15:clr>
        </p15:guide>
        <p15:guide id="25" pos="6866" userDrawn="1">
          <p15:clr>
            <a:srgbClr val="F26B43"/>
          </p15:clr>
        </p15:guide>
        <p15:guide id="26" pos="7392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864" userDrawn="1">
          <p15:clr>
            <a:srgbClr val="F26B43"/>
          </p15:clr>
        </p15:guide>
        <p15:guide id="30" orient="horz" pos="1305" userDrawn="1">
          <p15:clr>
            <a:srgbClr val="F26B43"/>
          </p15:clr>
        </p15:guide>
        <p15:guide id="31" orient="horz" pos="1377" userDrawn="1">
          <p15:clr>
            <a:srgbClr val="F26B43"/>
          </p15:clr>
        </p15:guide>
        <p15:guide id="32" orient="horz" pos="1819" userDrawn="1">
          <p15:clr>
            <a:srgbClr val="F26B43"/>
          </p15:clr>
        </p15:guide>
        <p15:guide id="33" orient="horz" pos="1891" userDrawn="1">
          <p15:clr>
            <a:srgbClr val="F26B43"/>
          </p15:clr>
        </p15:guide>
        <p15:guide id="34" orient="horz" pos="2332" userDrawn="1">
          <p15:clr>
            <a:srgbClr val="F26B43"/>
          </p15:clr>
        </p15:guide>
        <p15:guide id="35" orient="horz" pos="2404" userDrawn="1">
          <p15:clr>
            <a:srgbClr val="F26B43"/>
          </p15:clr>
        </p15:guide>
        <p15:guide id="36" orient="horz" pos="2846" userDrawn="1">
          <p15:clr>
            <a:srgbClr val="F26B43"/>
          </p15:clr>
        </p15:guide>
        <p15:guide id="37" orient="horz" pos="2918" userDrawn="1">
          <p15:clr>
            <a:srgbClr val="F26B43"/>
          </p15:clr>
        </p15:guide>
        <p15:guide id="38" orient="horz" pos="3360" userDrawn="1">
          <p15:clr>
            <a:srgbClr val="F26B43"/>
          </p15:clr>
        </p15:guide>
        <p15:guide id="39" orient="horz" pos="3432" userDrawn="1">
          <p15:clr>
            <a:srgbClr val="F26B43"/>
          </p15:clr>
        </p15:guide>
        <p15:guide id="40" orient="horz" pos="3873" userDrawn="1">
          <p15:clr>
            <a:srgbClr val="F26B43"/>
          </p15:clr>
        </p15:guide>
        <p15:guide id="41" orient="horz" pos="3952" userDrawn="1">
          <p15:clr>
            <a:srgbClr val="F26B43"/>
          </p15:clr>
        </p15:guide>
        <p15:guide id="42" orient="horz" pos="7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MY4eNJ3QBk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3uT5uo8C8M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zuper-2.wistia.com/medias/vy9j3buywc?embedType=async&amp;seo=false&amp;videoFoam=true&amp;videoWidth=640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B09E-ADFA-B485-113A-E6612591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16" y="2332303"/>
            <a:ext cx="5114016" cy="1873192"/>
          </a:xfrm>
        </p:spPr>
        <p:txBody>
          <a:bodyPr>
            <a:noAutofit/>
          </a:bodyPr>
          <a:lstStyle/>
          <a:p>
            <a:r>
              <a:rPr lang="en-GB" sz="5400" dirty="0"/>
              <a:t>HubSpot Sales Hub and </a:t>
            </a:r>
            <a:r>
              <a:rPr lang="en-GB" sz="5400" dirty="0" err="1"/>
              <a:t>Zuper</a:t>
            </a:r>
            <a:r>
              <a:rPr lang="en-GB" sz="5400" dirty="0"/>
              <a:t> Integration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9C4981-6B7C-0328-4614-B6C3C0264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2316" y="4404229"/>
            <a:ext cx="6547715" cy="81597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GB">
                <a:ea typeface="+mn-lt"/>
                <a:cs typeface="+mn-lt"/>
              </a:rPr>
              <a:t>Transform Your (Services) Customer Experience with </a:t>
            </a:r>
            <a:r>
              <a:rPr lang="en-GB" err="1">
                <a:ea typeface="+mn-lt"/>
                <a:cs typeface="+mn-lt"/>
              </a:rPr>
              <a:t>Zuper</a:t>
            </a:r>
            <a:r>
              <a:rPr lang="en-GB">
                <a:ea typeface="+mn-lt"/>
                <a:cs typeface="+mn-lt"/>
              </a:rPr>
              <a:t> Connected Field Service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3172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671B567-48A0-F4E6-EF1E-69A9D8CB7FA4}"/>
              </a:ext>
            </a:extLst>
          </p:cNvPr>
          <p:cNvSpPr/>
          <p:nvPr/>
        </p:nvSpPr>
        <p:spPr>
          <a:xfrm>
            <a:off x="0" y="1268413"/>
            <a:ext cx="12192000" cy="5589587"/>
          </a:xfrm>
          <a:prstGeom prst="rect">
            <a:avLst/>
          </a:prstGeom>
          <a:solidFill>
            <a:srgbClr val="F1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68926-7223-5969-4691-BE8A37CA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 Impact For Your FSM Business with HubSpot - </a:t>
            </a:r>
            <a:r>
              <a:rPr lang="en-US" err="1"/>
              <a:t>Zuper</a:t>
            </a:r>
            <a:r>
              <a:rPr lang="en-US"/>
              <a:t> Integration</a:t>
            </a:r>
            <a:endParaRPr lang="en-US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252E9-53B4-68B1-0C1F-4A35904638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685E1E-02F1-3519-21CC-3A97BB9C1133}"/>
              </a:ext>
            </a:extLst>
          </p:cNvPr>
          <p:cNvSpPr/>
          <p:nvPr/>
        </p:nvSpPr>
        <p:spPr>
          <a:xfrm>
            <a:off x="457200" y="1501959"/>
            <a:ext cx="5581650" cy="2330450"/>
          </a:xfrm>
          <a:prstGeom prst="roundRect">
            <a:avLst>
              <a:gd name="adj" fmla="val 89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0" rIns="180000" bIns="0" rtlCol="0" anchor="ctr" anchorCtr="0"/>
          <a:lstStyle/>
          <a:p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Best-in-class </a:t>
            </a:r>
            <a:r>
              <a:rPr lang="en-US" sz="1600" b="1">
                <a:solidFill>
                  <a:schemeClr val="tx1"/>
                </a:solidFill>
                <a:ea typeface="+mn-lt"/>
                <a:cs typeface="+mn-lt"/>
              </a:rPr>
              <a:t>CRM Ticketing + FSM solution</a:t>
            </a:r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 to deliver the best customer experience possible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26BC4D-7C50-40BC-01A9-1F25687EAEF0}"/>
              </a:ext>
            </a:extLst>
          </p:cNvPr>
          <p:cNvSpPr/>
          <p:nvPr/>
        </p:nvSpPr>
        <p:spPr>
          <a:xfrm>
            <a:off x="6153152" y="1501959"/>
            <a:ext cx="5581650" cy="2330450"/>
          </a:xfrm>
          <a:prstGeom prst="roundRect">
            <a:avLst>
              <a:gd name="adj" fmla="val 89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0" rIns="180000" bIns="0" rtlCol="0" anchor="ctr" anchorCtr="0"/>
          <a:lstStyle/>
          <a:p>
            <a:r>
              <a:rPr lang="en-US" sz="1600">
                <a:solidFill>
                  <a:schemeClr val="tx1"/>
                </a:solidFill>
              </a:rPr>
              <a:t>Improve Operational </a:t>
            </a:r>
            <a:br>
              <a:rPr lang="en-US" sz="1600"/>
            </a:br>
            <a:r>
              <a:rPr lang="en-US" sz="1600">
                <a:solidFill>
                  <a:schemeClr val="tx1"/>
                </a:solidFill>
              </a:rPr>
              <a:t>Efficiency and </a:t>
            </a:r>
            <a:r>
              <a:rPr lang="en-US" sz="1600" b="1">
                <a:solidFill>
                  <a:schemeClr val="tx1"/>
                </a:solidFill>
              </a:rPr>
              <a:t>Drive </a:t>
            </a:r>
            <a:br>
              <a:rPr lang="en-US" sz="1600" b="1"/>
            </a:br>
            <a:r>
              <a:rPr lang="en-US" sz="1600" b="1">
                <a:solidFill>
                  <a:schemeClr val="tx1"/>
                </a:solidFill>
              </a:rPr>
              <a:t>More Profit</a:t>
            </a:r>
            <a:endParaRPr lang="en-US" sz="1600" b="1">
              <a:solidFill>
                <a:schemeClr val="tx1"/>
              </a:solidFill>
              <a:ea typeface="Inter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C14C662-DB21-4668-6BFB-4CEB487AA9B9}"/>
              </a:ext>
            </a:extLst>
          </p:cNvPr>
          <p:cNvSpPr/>
          <p:nvPr/>
        </p:nvSpPr>
        <p:spPr>
          <a:xfrm>
            <a:off x="6153152" y="3943350"/>
            <a:ext cx="5581650" cy="2330450"/>
          </a:xfrm>
          <a:prstGeom prst="roundRect">
            <a:avLst>
              <a:gd name="adj" fmla="val 89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0" rIns="180000" bIns="0" rtlCol="0" anchor="ctr" anchorCtr="0"/>
          <a:lstStyle/>
          <a:p>
            <a:r>
              <a:rPr lang="en-US" sz="1600">
                <a:solidFill>
                  <a:schemeClr val="tx1"/>
                </a:solidFill>
                <a:ea typeface="+mn-lt"/>
                <a:cs typeface="+mn-lt"/>
              </a:rPr>
              <a:t>Connect your sales, services and support teams all within </a:t>
            </a:r>
            <a:r>
              <a:rPr lang="en-US" sz="1600" b="1">
                <a:solidFill>
                  <a:schemeClr val="tx1"/>
                </a:solidFill>
                <a:ea typeface="+mn-lt"/>
                <a:cs typeface="+mn-lt"/>
              </a:rPr>
              <a:t>one seamless experience</a:t>
            </a:r>
            <a:r>
              <a:rPr lang="en-US" sz="1600" b="1">
                <a:solidFill>
                  <a:schemeClr val="tx1"/>
                </a:solidFill>
              </a:rPr>
              <a:t>r</a:t>
            </a:r>
            <a:r>
              <a:rPr lang="en-US" sz="1600">
                <a:solidFill>
                  <a:schemeClr val="tx1"/>
                </a:solidFill>
              </a:rPr>
              <a:t> 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A886B25-5908-23F4-67D5-0864D81C8DB5}"/>
              </a:ext>
            </a:extLst>
          </p:cNvPr>
          <p:cNvSpPr/>
          <p:nvPr/>
        </p:nvSpPr>
        <p:spPr>
          <a:xfrm>
            <a:off x="457200" y="3943350"/>
            <a:ext cx="5581650" cy="2330450"/>
          </a:xfrm>
          <a:prstGeom prst="roundRect">
            <a:avLst>
              <a:gd name="adj" fmla="val 89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0" rIns="180000" bIns="0" rtlCol="0" anchor="ctr" anchorCtr="0"/>
          <a:lstStyle/>
          <a:p>
            <a:r>
              <a:rPr lang="en-US" sz="1600">
                <a:solidFill>
                  <a:schemeClr val="tx1"/>
                </a:solidFill>
              </a:rPr>
              <a:t>Streamline your Service Operations and </a:t>
            </a:r>
            <a:r>
              <a:rPr lang="en-US" sz="1600" b="1">
                <a:solidFill>
                  <a:schemeClr val="tx1"/>
                </a:solidFill>
              </a:rPr>
              <a:t>Deliver 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the Best Customer 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Experience End-to-End</a:t>
            </a:r>
            <a:endParaRPr lang="en-GB" sz="1600">
              <a:solidFill>
                <a:schemeClr val="tx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AA7FF6E8-A841-B741-EB70-D5710D6940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5863" y="1728300"/>
            <a:ext cx="1528610" cy="18777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4257482-DC96-C048-BB9B-DD10BBBBCD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062" y="4362283"/>
            <a:ext cx="1842213" cy="14925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33AC2F7-ED62-0647-CC80-7AC8C21C5E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66919" y="2110810"/>
            <a:ext cx="1969361" cy="111274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69955B5-5633-DF76-6719-C3487DE200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0967" y="4450892"/>
            <a:ext cx="1861263" cy="1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426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719 -0.00023 L 2.29167E-6 1.11111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1719 -0.00023 L 2.08333E-6 2.59259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-0.01719 -0.00023 L -1.25E-6 1.85185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  <p:bldP spid="22" grpId="0" animBg="1"/>
      <p:bldP spid="22" grpId="1" animBg="1"/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BE70A-E23B-2187-5096-9616360F3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84FD-A452-43FA-BBBB-419F6C67798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C0CC0-EF18-4905-DCB4-AA42F5E34DCA}"/>
              </a:ext>
            </a:extLst>
          </p:cNvPr>
          <p:cNvSpPr/>
          <p:nvPr/>
        </p:nvSpPr>
        <p:spPr>
          <a:xfrm>
            <a:off x="-2046" y="511"/>
            <a:ext cx="3964116" cy="6856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en-US">
              <a:solidFill>
                <a:srgbClr val="FFDBC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F3F2F-16AE-7C08-5023-63858ABF7E4D}"/>
              </a:ext>
            </a:extLst>
          </p:cNvPr>
          <p:cNvSpPr txBox="1"/>
          <p:nvPr/>
        </p:nvSpPr>
        <p:spPr>
          <a:xfrm>
            <a:off x="464403" y="2021002"/>
            <a:ext cx="3459999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IBM Plex Sans"/>
              </a:rPr>
              <a:t>HubSpot Service Hub</a:t>
            </a:r>
          </a:p>
          <a:p>
            <a:r>
              <a:rPr lang="en-US" sz="4000" b="1">
                <a:solidFill>
                  <a:srgbClr val="FFFFFF"/>
                </a:solidFill>
                <a:latin typeface="IBM Plex Sans"/>
              </a:rPr>
              <a:t>Integration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94FF6-CC58-823B-E24D-F4A5DBC4E0CD}"/>
              </a:ext>
            </a:extLst>
          </p:cNvPr>
          <p:cNvSpPr txBox="1"/>
          <p:nvPr/>
        </p:nvSpPr>
        <p:spPr>
          <a:xfrm>
            <a:off x="466165" y="4424242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IBM Plex Sans"/>
              </a:rPr>
              <a:t>Configurable Status &amp; Workflows</a:t>
            </a:r>
            <a:endParaRPr lang="en-US" sz="1850">
              <a:solidFill>
                <a:srgbClr val="FFFFFF"/>
              </a:solidFill>
              <a:latin typeface="IBM Plex Sans"/>
            </a:endParaRPr>
          </a:p>
        </p:txBody>
      </p:sp>
      <p:pic>
        <p:nvPicPr>
          <p:cNvPr id="3" name="Online Media 2" title="Zuper Integration with Hubspot Service Hub">
            <a:hlinkClick r:id="" action="ppaction://media"/>
            <a:extLst>
              <a:ext uri="{FF2B5EF4-FFF2-40B4-BE49-F238E27FC236}">
                <a16:creationId xmlns:a16="http://schemas.microsoft.com/office/drawing/2014/main" id="{D43F19AC-DD05-3628-C6E8-004ACDF50F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61028" y="761829"/>
            <a:ext cx="7578810" cy="50872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667463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BE70A-E23B-2187-5096-9616360F3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84FD-A452-43FA-BBBB-419F6C67798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C0CC0-EF18-4905-DCB4-AA42F5E34DCA}"/>
              </a:ext>
            </a:extLst>
          </p:cNvPr>
          <p:cNvSpPr/>
          <p:nvPr/>
        </p:nvSpPr>
        <p:spPr>
          <a:xfrm>
            <a:off x="-2046" y="511"/>
            <a:ext cx="3964116" cy="6856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en-US">
              <a:solidFill>
                <a:srgbClr val="FFDBC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F3F2F-16AE-7C08-5023-63858ABF7E4D}"/>
              </a:ext>
            </a:extLst>
          </p:cNvPr>
          <p:cNvSpPr txBox="1"/>
          <p:nvPr/>
        </p:nvSpPr>
        <p:spPr>
          <a:xfrm>
            <a:off x="464403" y="2021002"/>
            <a:ext cx="3459999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IBM Plex Sans"/>
              </a:rPr>
              <a:t>HubSpot Sales Hub</a:t>
            </a:r>
            <a:br>
              <a:rPr lang="en-US" sz="4000" b="1" dirty="0">
                <a:latin typeface="IBM Plex Sans"/>
              </a:rPr>
            </a:br>
            <a:r>
              <a:rPr lang="en-US" sz="4000" b="1" dirty="0">
                <a:solidFill>
                  <a:srgbClr val="FFFFFF"/>
                </a:solidFill>
                <a:latin typeface="IBM Plex Sans"/>
              </a:rPr>
              <a:t>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94FF6-CC58-823B-E24D-F4A5DBC4E0CD}"/>
              </a:ext>
            </a:extLst>
          </p:cNvPr>
          <p:cNvSpPr txBox="1"/>
          <p:nvPr/>
        </p:nvSpPr>
        <p:spPr>
          <a:xfrm>
            <a:off x="466165" y="4316521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IBM Plex Sans"/>
              </a:rPr>
              <a:t>Walk though of HubSpot Sales  Integration </a:t>
            </a:r>
            <a:r>
              <a:rPr lang="en-US" sz="1400" err="1">
                <a:solidFill>
                  <a:srgbClr val="FFFFFF"/>
                </a:solidFill>
                <a:latin typeface="IBM Plex Sans"/>
              </a:rPr>
              <a:t>withZuper</a:t>
            </a:r>
            <a:endParaRPr lang="en-US" sz="1850" err="1">
              <a:solidFill>
                <a:srgbClr val="FFFFFF"/>
              </a:solidFill>
              <a:latin typeface="IBM Plex Sans"/>
            </a:endParaRPr>
          </a:p>
        </p:txBody>
      </p:sp>
      <p:pic>
        <p:nvPicPr>
          <p:cNvPr id="3" name="Online Media 2" title="How the HubSpot-Zuper Sales Integration works?">
            <a:hlinkClick r:id="" action="ppaction://media"/>
            <a:extLst>
              <a:ext uri="{FF2B5EF4-FFF2-40B4-BE49-F238E27FC236}">
                <a16:creationId xmlns:a16="http://schemas.microsoft.com/office/drawing/2014/main" id="{9238625C-7794-8515-8D17-E84F6AD499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61028" y="830478"/>
            <a:ext cx="7386593" cy="49636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6965658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BE70A-E23B-2187-5096-9616360F3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84FD-A452-43FA-BBBB-419F6C67798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C0CC0-EF18-4905-DCB4-AA42F5E34DCA}"/>
              </a:ext>
            </a:extLst>
          </p:cNvPr>
          <p:cNvSpPr/>
          <p:nvPr/>
        </p:nvSpPr>
        <p:spPr>
          <a:xfrm>
            <a:off x="-2046" y="511"/>
            <a:ext cx="3964116" cy="6856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en-US">
              <a:solidFill>
                <a:srgbClr val="FFDBC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F3F2F-16AE-7C08-5023-63858ABF7E4D}"/>
              </a:ext>
            </a:extLst>
          </p:cNvPr>
          <p:cNvSpPr txBox="1"/>
          <p:nvPr/>
        </p:nvSpPr>
        <p:spPr>
          <a:xfrm>
            <a:off x="352541" y="1330521"/>
            <a:ext cx="2945203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FF"/>
                </a:solidFill>
                <a:ea typeface="+mn-lt"/>
                <a:cs typeface="+mn-lt"/>
              </a:rPr>
              <a:t>HubSpot </a:t>
            </a:r>
            <a:endParaRPr lang="en-US" sz="4000" dirty="0">
              <a:solidFill>
                <a:srgbClr val="39383C"/>
              </a:solidFill>
              <a:ea typeface="+mn-lt"/>
              <a:cs typeface="+mn-lt"/>
            </a:endParaRPr>
          </a:p>
          <a:p>
            <a:r>
              <a:rPr lang="en-US" sz="4000" b="1" dirty="0">
                <a:solidFill>
                  <a:srgbClr val="FFFFFF"/>
                </a:solidFill>
                <a:ea typeface="+mn-lt"/>
                <a:cs typeface="+mn-lt"/>
              </a:rPr>
              <a:t>Sales Hub</a:t>
            </a:r>
            <a:endParaRPr lang="en-US" sz="4000" dirty="0">
              <a:ea typeface="+mn-lt"/>
              <a:cs typeface="+mn-lt"/>
            </a:endParaRPr>
          </a:p>
          <a:p>
            <a:r>
              <a:rPr lang="en-US" sz="4000" b="1" dirty="0">
                <a:solidFill>
                  <a:srgbClr val="FFFFFF"/>
                </a:solidFill>
                <a:ea typeface="+mn-lt"/>
                <a:cs typeface="+mn-lt"/>
              </a:rPr>
              <a:t>Integration with </a:t>
            </a:r>
            <a:r>
              <a:rPr lang="en-US" sz="4000" b="1" dirty="0" err="1">
                <a:solidFill>
                  <a:srgbClr val="FFFFFF"/>
                </a:solidFill>
                <a:ea typeface="+mn-lt"/>
                <a:cs typeface="+mn-lt"/>
              </a:rPr>
              <a:t>Zuper</a:t>
            </a:r>
            <a:endParaRPr lang="en-US" sz="4000" dirty="0" err="1">
              <a:ea typeface="+mn-lt"/>
              <a:cs typeface="+mn-lt"/>
            </a:endParaRPr>
          </a:p>
          <a:p>
            <a:endParaRPr lang="en-US" sz="4000" b="1">
              <a:solidFill>
                <a:srgbClr val="FFFFFF"/>
              </a:solidFill>
              <a:latin typeface="Inter"/>
            </a:endParaRPr>
          </a:p>
          <a:p>
            <a:endParaRPr lang="en-US" sz="4000" b="1">
              <a:solidFill>
                <a:srgbClr val="FFFFFF"/>
              </a:solidFill>
              <a:latin typeface="IBM Plex Sans"/>
            </a:endParaRPr>
          </a:p>
        </p:txBody>
      </p:sp>
      <p:pic>
        <p:nvPicPr>
          <p:cNvPr id="3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A9300C-4DE7-BE63-A147-033AD800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070" y="1638176"/>
            <a:ext cx="7991766" cy="3581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94FF6-CC58-823B-E24D-F4A5DBC4E0CD}"/>
              </a:ext>
            </a:extLst>
          </p:cNvPr>
          <p:cNvSpPr txBox="1"/>
          <p:nvPr/>
        </p:nvSpPr>
        <p:spPr>
          <a:xfrm>
            <a:off x="353969" y="3985400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IBM Plex Sans"/>
              </a:rPr>
              <a:t>Easy, Job creation  and tracking using HubSpot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8550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2790FF-1E81-F616-4251-2CCB0F3D93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84FD-A452-43FA-BBBB-419F6C67798F}" type="slidenum">
              <a:rPr lang="en-GB" dirty="0" smtClean="0"/>
              <a:pPr/>
              <a:t>6</a:t>
            </a:fld>
            <a:endParaRPr lang="en-GB"/>
          </a:p>
        </p:txBody>
      </p:sp>
      <p:pic>
        <p:nvPicPr>
          <p:cNvPr id="14" name="Picture 6">
            <a:hlinkClick r:id="rId2"/>
            <a:extLst>
              <a:ext uri="{FF2B5EF4-FFF2-40B4-BE49-F238E27FC236}">
                <a16:creationId xmlns:a16="http://schemas.microsoft.com/office/drawing/2014/main" id="{A4C8F118-3DAE-04DC-4BFE-17A6A40A7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524" y="-31115"/>
            <a:ext cx="6889115" cy="68891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E2F0DC-4420-1076-D8E5-567368E6E40A}"/>
              </a:ext>
            </a:extLst>
          </p:cNvPr>
          <p:cNvSpPr/>
          <p:nvPr/>
        </p:nvSpPr>
        <p:spPr>
          <a:xfrm>
            <a:off x="-2046" y="511"/>
            <a:ext cx="3964116" cy="68569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/>
          <a:lstStyle/>
          <a:p>
            <a:pPr algn="ctr"/>
            <a:endParaRPr lang="en-US">
              <a:solidFill>
                <a:srgbClr val="FFDBC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FB4F7-FC55-CB61-E424-6EABA13489BD}"/>
              </a:ext>
            </a:extLst>
          </p:cNvPr>
          <p:cNvSpPr txBox="1"/>
          <p:nvPr/>
        </p:nvSpPr>
        <p:spPr>
          <a:xfrm>
            <a:off x="489213" y="1811271"/>
            <a:ext cx="2981597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ea typeface="+mn-lt"/>
                <a:cs typeface="+mn-lt"/>
              </a:rPr>
              <a:t>HubSpot </a:t>
            </a:r>
            <a:endParaRPr lang="en-US" sz="4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4000" b="1">
                <a:solidFill>
                  <a:schemeClr val="bg1"/>
                </a:solidFill>
                <a:ea typeface="+mn-lt"/>
                <a:cs typeface="+mn-lt"/>
              </a:rPr>
              <a:t>Sales Hub</a:t>
            </a:r>
            <a:endParaRPr lang="en-US" sz="40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4000" b="1">
                <a:solidFill>
                  <a:schemeClr val="bg1"/>
                </a:solidFill>
                <a:ea typeface="+mn-lt"/>
                <a:cs typeface="+mn-lt"/>
              </a:rPr>
              <a:t>Customer Experience with </a:t>
            </a:r>
            <a:r>
              <a:rPr lang="en-US" sz="4000" b="1" err="1">
                <a:solidFill>
                  <a:schemeClr val="bg1"/>
                </a:solidFill>
                <a:ea typeface="+mn-lt"/>
                <a:cs typeface="+mn-lt"/>
              </a:rPr>
              <a:t>Zuper</a:t>
            </a:r>
            <a:endParaRPr lang="en-US" sz="40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53B31-4FA2-3A59-711E-374A68F81F6C}"/>
              </a:ext>
            </a:extLst>
          </p:cNvPr>
          <p:cNvSpPr txBox="1"/>
          <p:nvPr/>
        </p:nvSpPr>
        <p:spPr>
          <a:xfrm>
            <a:off x="547362" y="5073467"/>
            <a:ext cx="3414792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TRIM Landscaping Success With </a:t>
            </a:r>
            <a:endParaRPr lang="en-US" sz="1600">
              <a:solidFill>
                <a:schemeClr val="bg1"/>
              </a:solidFill>
            </a:endParaRPr>
          </a:p>
          <a:p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ZUPER</a:t>
            </a:r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4678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Zuper Template">
  <a:themeElements>
    <a:clrScheme name="Custom 2">
      <a:dk1>
        <a:srgbClr val="39383C"/>
      </a:dk1>
      <a:lt1>
        <a:srgbClr val="FFFFFF"/>
      </a:lt1>
      <a:dk2>
        <a:srgbClr val="7C4153"/>
      </a:dk2>
      <a:lt2>
        <a:srgbClr val="B2B4BB"/>
      </a:lt2>
      <a:accent1>
        <a:srgbClr val="FD5000"/>
      </a:accent1>
      <a:accent2>
        <a:srgbClr val="F1BD4E"/>
      </a:accent2>
      <a:accent3>
        <a:srgbClr val="3C9A4D"/>
      </a:accent3>
      <a:accent4>
        <a:srgbClr val="4F6EB0"/>
      </a:accent4>
      <a:accent5>
        <a:srgbClr val="D32F3B"/>
      </a:accent5>
      <a:accent6>
        <a:srgbClr val="52B2D7"/>
      </a:accent6>
      <a:hlink>
        <a:srgbClr val="FD5000"/>
      </a:hlink>
      <a:folHlink>
        <a:srgbClr val="B2B4BB"/>
      </a:folHlink>
    </a:clrScheme>
    <a:fontScheme name="Zuper">
      <a:majorFont>
        <a:latin typeface="IBM Plex Sans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108000" tIns="72000" rIns="108000" bIns="72000"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numCol="1" rtlCol="0" anchor="ctr" anchorCtr="0">
        <a:spAutoFit/>
      </a:bodyPr>
      <a:lstStyle>
        <a:defPPr marL="0" indent="0" algn="l">
          <a:buNone/>
          <a:defRPr kumimoji="0" sz="2400" b="0" i="0" u="none" strike="noStrike" kern="0" cap="none" spc="0" normalizeH="0" baseline="0" noProof="0" dirty="0">
            <a:ln>
              <a:noFill/>
            </a:ln>
            <a:solidFill>
              <a:srgbClr val="39383C"/>
            </a:solidFill>
            <a:effectLst/>
            <a:uLnTx/>
            <a:uFillTx/>
            <a:latin typeface="Inter"/>
            <a:cs typeface="Arial"/>
            <a:sym typeface="Arial"/>
          </a:defRPr>
        </a:defPPr>
      </a:lstStyle>
    </a:txDef>
  </a:objectDefaults>
  <a:extraClrSchemeLst/>
  <a:custClrLst>
    <a:custClr name="Custom Color 1">
      <a:srgbClr val="39383C"/>
    </a:custClr>
    <a:custClr name="Custom Color 2">
      <a:srgbClr val="FD5000"/>
    </a:custClr>
    <a:custClr name="Custom Color 3">
      <a:srgbClr val="B2B4BB"/>
    </a:custClr>
    <a:custClr name="Custom Color 4">
      <a:srgbClr val="F1BD4E"/>
    </a:custClr>
    <a:custClr name="Custom Color 5">
      <a:srgbClr val="3C9A4D"/>
    </a:custClr>
    <a:custClr name="Custom Color 6">
      <a:srgbClr val="4F6EB0"/>
    </a:custClr>
    <a:custClr name="Custom Color 7">
      <a:srgbClr val="7C4153"/>
    </a:custClr>
    <a:custClr name="Custom Color 8">
      <a:srgbClr val="D32F3B"/>
    </a:custClr>
    <a:custClr name="Custom Color 9">
      <a:srgbClr val="52B2D7"/>
    </a:custClr>
    <a:custClr name="BLANK">
      <a:srgbClr val="FFFFFF"/>
    </a:custClr>
    <a:custClr name="Custom Color 11">
      <a:srgbClr val="616263"/>
    </a:custClr>
    <a:custClr name="Custom Color 12">
      <a:srgbClr val="E38663"/>
    </a:custClr>
    <a:custClr name="Custom Color 13">
      <a:srgbClr val="C1C3C9"/>
    </a:custClr>
    <a:custClr name="Custom Color 14">
      <a:srgbClr val="F7D387"/>
    </a:custClr>
    <a:custClr name="Custom Color 15">
      <a:srgbClr val="58AA6D"/>
    </a:custClr>
    <a:custClr name="Custom Color 16">
      <a:srgbClr val="738FC4"/>
    </a:custClr>
    <a:custClr name="Custom Color 17">
      <a:srgbClr val="986777"/>
    </a:custClr>
    <a:custClr name="Custom Color 18">
      <a:srgbClr val="DA5564"/>
    </a:custClr>
    <a:custClr name="Custom Color 19">
      <a:srgbClr val="7CC3DE"/>
    </a:custClr>
    <a:custClr name="BLANK">
      <a:srgbClr val="FFFFFF"/>
    </a:custClr>
    <a:custClr name="Custom Color 21">
      <a:srgbClr val="88898A"/>
    </a:custClr>
    <a:custClr name="Custom Color 22">
      <a:srgbClr val="EFBFAF"/>
    </a:custClr>
    <a:custClr name="Custom Color 23">
      <a:srgbClr val="E1E1E3"/>
    </a:custClr>
    <a:custClr name="Custom Color 24">
      <a:srgbClr val="FAE7C0"/>
    </a:custClr>
    <a:custClr name="Custom Color 25">
      <a:srgbClr val="AFD3B9"/>
    </a:custClr>
    <a:custClr name="Custom Color 26">
      <a:srgbClr val="C2CEE7"/>
    </a:custClr>
    <a:custClr name="Custom Color 27">
      <a:srgbClr val="CFBAC2"/>
    </a:custClr>
    <a:custClr name="Custom Color 28">
      <a:srgbClr val="F1C7CE"/>
    </a:custClr>
    <a:custClr name="Custom Color 29">
      <a:srgbClr val="DCEEF6"/>
    </a:custClr>
    <a:custClr name="BLANK">
      <a:srgbClr val="FFFFFF"/>
    </a:custClr>
    <a:custClr name="Custom Color 31">
      <a:srgbClr val="9B9C9D"/>
    </a:custClr>
    <a:custClr name="Custom Color 32">
      <a:srgbClr val="F8E3DA"/>
    </a:custClr>
    <a:custClr name="Custom Color 33">
      <a:srgbClr val="F1F0F1"/>
    </a:custClr>
  </a:custClrLst>
  <a:extLst>
    <a:ext uri="{05A4C25C-085E-4340-85A3-A5531E510DB2}">
      <thm15:themeFamily xmlns:thm15="http://schemas.microsoft.com/office/thememl/2012/main" name="Zuper Template" id="{0E5CDDC9-6EBB-4FA3-95AE-30F02F942CE8}" vid="{1598667A-3984-41BC-A5AD-BAA156B7C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51B0EBA79F74BBB4195B72333344E" ma:contentTypeVersion="15" ma:contentTypeDescription="Create a new document." ma:contentTypeScope="" ma:versionID="d23ad98e95633dcafe1e270d93be8f9f">
  <xsd:schema xmlns:xsd="http://www.w3.org/2001/XMLSchema" xmlns:xs="http://www.w3.org/2001/XMLSchema" xmlns:p="http://schemas.microsoft.com/office/2006/metadata/properties" xmlns:ns2="806d751f-37ee-4203-8498-ca669b2449cc" xmlns:ns3="94974cd1-4cb7-496a-9af1-8c9abcd29044" targetNamespace="http://schemas.microsoft.com/office/2006/metadata/properties" ma:root="true" ma:fieldsID="c2f74656e597996f03cff39044f9e401" ns2:_="" ns3:_="">
    <xsd:import namespace="806d751f-37ee-4203-8498-ca669b2449cc"/>
    <xsd:import namespace="94974cd1-4cb7-496a-9af1-8c9abcd29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d751f-37ee-4203-8498-ca669b2449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82c587-afa2-4fa1-b0d6-df6e18c12d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74cd1-4cb7-496a-9af1-8c9abcd29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895038-8487-48b8-a1c1-c371e668b2f9}" ma:internalName="TaxCatchAll" ma:showField="CatchAllData" ma:web="94974cd1-4cb7-496a-9af1-8c9abcd290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974cd1-4cb7-496a-9af1-8c9abcd29044" xsi:nil="true"/>
    <lcf76f155ced4ddcb4097134ff3c332f xmlns="806d751f-37ee-4203-8498-ca669b2449cc">
      <Terms xmlns="http://schemas.microsoft.com/office/infopath/2007/PartnerControls"/>
    </lcf76f155ced4ddcb4097134ff3c332f>
    <SharedWithUsers xmlns="94974cd1-4cb7-496a-9af1-8c9abcd29044">
      <UserInfo>
        <DisplayName/>
        <AccountId xsi:nil="true"/>
        <AccountType/>
      </UserInfo>
    </SharedWithUsers>
    <MediaLengthInSeconds xmlns="806d751f-37ee-4203-8498-ca669b2449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107DF6-80FA-4B97-94B9-84C3496F669E}">
  <ds:schemaRefs>
    <ds:schemaRef ds:uri="806d751f-37ee-4203-8498-ca669b2449cc"/>
    <ds:schemaRef ds:uri="94974cd1-4cb7-496a-9af1-8c9abcd29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A8BED8-DD01-4BB1-9710-CE375A2B7795}">
  <ds:schemaRefs>
    <ds:schemaRef ds:uri="806d751f-37ee-4203-8498-ca669b2449cc"/>
    <ds:schemaRef ds:uri="94974cd1-4cb7-496a-9af1-8c9abcd29044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3A37CD-3DF8-4205-BF68-810F78C4E2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1_Zuper Template</vt:lpstr>
      <vt:lpstr>HubSpot Sales Hub and Zuper Integration</vt:lpstr>
      <vt:lpstr>Drive Impact For Your FSM Business with HubSpot - Zuper Integration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10</cp:revision>
  <dcterms:created xsi:type="dcterms:W3CDTF">2022-08-02T06:47:35Z</dcterms:created>
  <dcterms:modified xsi:type="dcterms:W3CDTF">2022-08-16T16:15:23Z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0x0101004AE51B0EBA79F74BBB4195B72333344E</vt:lpwstr>
  </property>
  <property fmtid="{D5CDD505-2E9C-101B-9397-08002B2CF9AE}" pid="3" name="Order">
    <vt:r8>2700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