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40" r:id="rId5"/>
    <p:sldMasterId id="2147483763" r:id="rId6"/>
    <p:sldMasterId id="2147483798" r:id="rId7"/>
  </p:sldMasterIdLst>
  <p:notesMasterIdLst>
    <p:notesMasterId r:id="rId21"/>
  </p:notesMasterIdLst>
  <p:sldIdLst>
    <p:sldId id="263" r:id="rId8"/>
    <p:sldId id="272" r:id="rId9"/>
    <p:sldId id="269" r:id="rId10"/>
    <p:sldId id="270" r:id="rId11"/>
    <p:sldId id="271" r:id="rId12"/>
    <p:sldId id="259" r:id="rId13"/>
    <p:sldId id="262" r:id="rId14"/>
    <p:sldId id="266" r:id="rId15"/>
    <p:sldId id="267" r:id="rId16"/>
    <p:sldId id="268" r:id="rId17"/>
    <p:sldId id="261" r:id="rId18"/>
    <p:sldId id="265" r:id="rId19"/>
    <p:sldId id="264"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F1D81-C4E3-C24E-1902-6FF5DCE50313}" v="3" dt="2022-11-01T12:06:13.868"/>
    <p1510:client id="{F6D44DA8-A5DF-C64A-A494-71DB6791848A}" v="115" dt="2022-11-01T10:45:41.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CB535-160B-492F-A0EE-F1B2A9954B4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D20E1E4-D97A-4344-8D32-489D22CA5A9D}">
      <dgm:prSet/>
      <dgm:spPr/>
      <dgm:t>
        <a:bodyPr/>
        <a:lstStyle/>
        <a:p>
          <a:pPr>
            <a:lnSpc>
              <a:spcPct val="100000"/>
            </a:lnSpc>
          </a:pPr>
          <a:r>
            <a:rPr lang="en-US" b="0" i="0" baseline="0" dirty="0">
              <a:latin typeface="IBM Plex Sans"/>
            </a:rPr>
            <a:t>Customers</a:t>
          </a:r>
          <a:r>
            <a:rPr lang="en-US" b="0" i="0" baseline="0" dirty="0"/>
            <a:t> can stay informed </a:t>
          </a:r>
          <a:r>
            <a:rPr lang="en-US" b="0" i="0" baseline="0" dirty="0">
              <a:latin typeface="IBM Plex Sans"/>
            </a:rPr>
            <a:t>and Increase</a:t>
          </a:r>
          <a:r>
            <a:rPr lang="en-US" b="0" i="0" baseline="0" dirty="0"/>
            <a:t> workforce utilization by </a:t>
          </a:r>
          <a:r>
            <a:rPr lang="en-US" b="0" i="0" baseline="0" dirty="0">
              <a:latin typeface="IBM Plex Sans"/>
            </a:rPr>
            <a:t>up to</a:t>
          </a:r>
          <a:r>
            <a:rPr lang="en-US" b="0" i="0" baseline="0" dirty="0"/>
            <a:t> 40%.</a:t>
          </a:r>
        </a:p>
      </dgm:t>
    </dgm:pt>
    <dgm:pt modelId="{FC5E527D-42C5-4CB4-BF99-A7E58D005BB2}" type="parTrans" cxnId="{75AE83FC-FE51-4D59-84E4-6646CACC6F71}">
      <dgm:prSet/>
      <dgm:spPr/>
      <dgm:t>
        <a:bodyPr/>
        <a:lstStyle/>
        <a:p>
          <a:endParaRPr lang="en-US"/>
        </a:p>
      </dgm:t>
    </dgm:pt>
    <dgm:pt modelId="{4E03BD06-85F9-45F8-932F-5E574C0DE895}" type="sibTrans" cxnId="{75AE83FC-FE51-4D59-84E4-6646CACC6F71}">
      <dgm:prSet/>
      <dgm:spPr/>
      <dgm:t>
        <a:bodyPr/>
        <a:lstStyle/>
        <a:p>
          <a:endParaRPr lang="en-US"/>
        </a:p>
      </dgm:t>
    </dgm:pt>
    <dgm:pt modelId="{2CFDADE9-93FD-4BC2-8ACE-84C50966B3D1}">
      <dgm:prSet phldr="0"/>
      <dgm:spPr/>
      <dgm:t>
        <a:bodyPr/>
        <a:lstStyle/>
        <a:p>
          <a:pPr>
            <a:lnSpc>
              <a:spcPct val="100000"/>
            </a:lnSpc>
          </a:pPr>
          <a:r>
            <a:rPr lang="en-US" b="0" i="0" baseline="0" dirty="0"/>
            <a:t>Operate efficiently and reduce costs by </a:t>
          </a:r>
          <a:r>
            <a:rPr lang="en-US" b="0" i="0" baseline="0" dirty="0">
              <a:latin typeface="IBM Plex Sans"/>
            </a:rPr>
            <a:t>up to</a:t>
          </a:r>
          <a:r>
            <a:rPr lang="en-US" b="0" i="0" baseline="0" dirty="0"/>
            <a:t> 30</a:t>
          </a:r>
          <a:r>
            <a:rPr lang="en-US" b="0" i="0" baseline="0" dirty="0">
              <a:latin typeface="IBM Plex Sans"/>
            </a:rPr>
            <a:t>%.</a:t>
          </a:r>
          <a:endParaRPr lang="en-GB" b="0" i="0" baseline="0" dirty="0"/>
        </a:p>
      </dgm:t>
    </dgm:pt>
    <dgm:pt modelId="{ACB70C07-5A75-4223-A897-DF5B70DFC363}" type="parTrans" cxnId="{99ECBC92-F0D5-4053-929C-5F47F240AC09}">
      <dgm:prSet/>
      <dgm:spPr/>
      <dgm:t>
        <a:bodyPr/>
        <a:lstStyle/>
        <a:p>
          <a:endParaRPr lang="en-GB"/>
        </a:p>
      </dgm:t>
    </dgm:pt>
    <dgm:pt modelId="{F9E6E80F-C596-4023-B6FF-125DD826C008}" type="sibTrans" cxnId="{99ECBC92-F0D5-4053-929C-5F47F240AC09}">
      <dgm:prSet/>
      <dgm:spPr/>
      <dgm:t>
        <a:bodyPr/>
        <a:lstStyle/>
        <a:p>
          <a:endParaRPr lang="en-GB"/>
        </a:p>
      </dgm:t>
    </dgm:pt>
    <dgm:pt modelId="{44918568-C39A-45EC-8C25-F9D67319BA51}">
      <dgm:prSet phldr="0"/>
      <dgm:spPr/>
      <dgm:t>
        <a:bodyPr/>
        <a:lstStyle/>
        <a:p>
          <a:pPr>
            <a:lnSpc>
              <a:spcPct val="100000"/>
            </a:lnSpc>
          </a:pPr>
          <a:r>
            <a:rPr lang="en-US" dirty="0"/>
            <a:t>Reduce service turnaround time by </a:t>
          </a:r>
          <a:r>
            <a:rPr lang="en-US" dirty="0">
              <a:latin typeface="IBM Plex Sans"/>
            </a:rPr>
            <a:t>up to</a:t>
          </a:r>
          <a:r>
            <a:rPr lang="en-US" dirty="0"/>
            <a:t> 50%.</a:t>
          </a:r>
          <a:endParaRPr lang="en-US" dirty="0">
            <a:latin typeface="IBM Plex Sans"/>
          </a:endParaRPr>
        </a:p>
      </dgm:t>
    </dgm:pt>
    <dgm:pt modelId="{0F6BE3EB-481E-42EA-AE45-49F53F3F6161}" type="parTrans" cxnId="{C674B7BD-27D1-4A9C-9EE3-7A61FC190D5E}">
      <dgm:prSet/>
      <dgm:spPr/>
      <dgm:t>
        <a:bodyPr/>
        <a:lstStyle/>
        <a:p>
          <a:endParaRPr lang="en-GB"/>
        </a:p>
      </dgm:t>
    </dgm:pt>
    <dgm:pt modelId="{1F71D50C-8136-4407-8706-EA3A3000D64A}" type="sibTrans" cxnId="{C674B7BD-27D1-4A9C-9EE3-7A61FC190D5E}">
      <dgm:prSet/>
      <dgm:spPr/>
      <dgm:t>
        <a:bodyPr/>
        <a:lstStyle/>
        <a:p>
          <a:endParaRPr lang="en-GB"/>
        </a:p>
      </dgm:t>
    </dgm:pt>
    <dgm:pt modelId="{86050C3C-9E1A-4CC1-8B06-7F1B8F5695EF}">
      <dgm:prSet phldr="0"/>
      <dgm:spPr/>
      <dgm:t>
        <a:bodyPr/>
        <a:lstStyle/>
        <a:p>
          <a:pPr>
            <a:lnSpc>
              <a:spcPct val="100000"/>
            </a:lnSpc>
          </a:pPr>
          <a:r>
            <a:rPr lang="en-US" dirty="0"/>
            <a:t>Increase customer adoption and profitability by </a:t>
          </a:r>
          <a:r>
            <a:rPr lang="en-US" dirty="0">
              <a:latin typeface="IBM Plex Sans"/>
            </a:rPr>
            <a:t>up to</a:t>
          </a:r>
          <a:r>
            <a:rPr lang="en-US" dirty="0"/>
            <a:t> 35%.</a:t>
          </a:r>
          <a:endParaRPr lang="en-GB" dirty="0"/>
        </a:p>
      </dgm:t>
    </dgm:pt>
    <dgm:pt modelId="{3679253C-C7CA-4C05-96CF-BF006AB26F30}" type="parTrans" cxnId="{2A069EBF-2F81-4436-A711-F2535EA4BAEA}">
      <dgm:prSet/>
      <dgm:spPr/>
      <dgm:t>
        <a:bodyPr/>
        <a:lstStyle/>
        <a:p>
          <a:endParaRPr lang="en-GB"/>
        </a:p>
      </dgm:t>
    </dgm:pt>
    <dgm:pt modelId="{B106FDD9-5B56-4DB4-8409-69A44D6F606C}" type="sibTrans" cxnId="{2A069EBF-2F81-4436-A711-F2535EA4BAEA}">
      <dgm:prSet/>
      <dgm:spPr/>
      <dgm:t>
        <a:bodyPr/>
        <a:lstStyle/>
        <a:p>
          <a:endParaRPr lang="en-GB"/>
        </a:p>
      </dgm:t>
    </dgm:pt>
    <dgm:pt modelId="{607D38CC-B2EA-4C3B-8A69-4CBAA069B4A1}">
      <dgm:prSet phldr="0"/>
      <dgm:spPr/>
      <dgm:t>
        <a:bodyPr/>
        <a:lstStyle/>
        <a:p>
          <a:pPr>
            <a:lnSpc>
              <a:spcPct val="100000"/>
            </a:lnSpc>
          </a:pPr>
          <a:r>
            <a:rPr lang="en-US"/>
            <a:t>Customers using </a:t>
          </a:r>
          <a:r>
            <a:rPr lang="en-US" err="1"/>
            <a:t>Zuper</a:t>
          </a:r>
          <a:r>
            <a:rPr lang="en-US"/>
            <a:t> are operating more efficiently, saving costs, improving customer satisfaction and growing business. </a:t>
          </a:r>
          <a:r>
            <a:rPr lang="en-US">
              <a:latin typeface="IBM Plex Sans"/>
            </a:rPr>
            <a:t> </a:t>
          </a:r>
        </a:p>
      </dgm:t>
    </dgm:pt>
    <dgm:pt modelId="{1F784DDD-A757-4E8E-A665-B0B1E3465525}" type="parTrans" cxnId="{F830525A-76C8-41B3-9E3C-BDBAAA383AA6}">
      <dgm:prSet/>
      <dgm:spPr/>
      <dgm:t>
        <a:bodyPr/>
        <a:lstStyle/>
        <a:p>
          <a:endParaRPr lang="en-GB"/>
        </a:p>
      </dgm:t>
    </dgm:pt>
    <dgm:pt modelId="{7E8D268B-E942-490A-89A0-FB9C768AFC28}" type="sibTrans" cxnId="{F830525A-76C8-41B3-9E3C-BDBAAA383AA6}">
      <dgm:prSet/>
      <dgm:spPr/>
      <dgm:t>
        <a:bodyPr/>
        <a:lstStyle/>
        <a:p>
          <a:endParaRPr lang="en-GB"/>
        </a:p>
      </dgm:t>
    </dgm:pt>
    <dgm:pt modelId="{106B99C2-D5FF-4882-93F3-50075B5BBA4F}">
      <dgm:prSet phldr="0"/>
      <dgm:spPr/>
      <dgm:t>
        <a:bodyPr/>
        <a:lstStyle/>
        <a:p>
          <a:pPr>
            <a:lnSpc>
              <a:spcPct val="100000"/>
            </a:lnSpc>
          </a:pPr>
          <a:r>
            <a:rPr lang="en-US"/>
            <a:t> Customers using </a:t>
          </a:r>
          <a:r>
            <a:rPr lang="en-US" err="1"/>
            <a:t>Zuper</a:t>
          </a:r>
          <a:r>
            <a:rPr lang="en-US"/>
            <a:t> can retain customer for long period by automating communication during the lifecycle of support .</a:t>
          </a:r>
          <a:r>
            <a:rPr lang="en-US">
              <a:latin typeface="IBM Plex Sans"/>
            </a:rPr>
            <a:t> </a:t>
          </a:r>
          <a:endParaRPr lang="en-US"/>
        </a:p>
      </dgm:t>
    </dgm:pt>
    <dgm:pt modelId="{520D0F46-6C07-457B-A657-F6E0D13AD20C}" type="parTrans" cxnId="{7D32BF04-521A-46D6-87EC-33AA1405206A}">
      <dgm:prSet/>
      <dgm:spPr/>
      <dgm:t>
        <a:bodyPr/>
        <a:lstStyle/>
        <a:p>
          <a:endParaRPr lang="en-GB"/>
        </a:p>
      </dgm:t>
    </dgm:pt>
    <dgm:pt modelId="{3D6A6AB1-1077-4738-8DD8-C30916481EBD}" type="sibTrans" cxnId="{7D32BF04-521A-46D6-87EC-33AA1405206A}">
      <dgm:prSet/>
      <dgm:spPr/>
      <dgm:t>
        <a:bodyPr/>
        <a:lstStyle/>
        <a:p>
          <a:endParaRPr lang="en-GB"/>
        </a:p>
      </dgm:t>
    </dgm:pt>
    <dgm:pt modelId="{0625F5D1-89B0-4DA4-9BEC-AE1644A16D13}" type="pres">
      <dgm:prSet presAssocID="{E55CB535-160B-492F-A0EE-F1B2A9954B42}" presName="root" presStyleCnt="0">
        <dgm:presLayoutVars>
          <dgm:dir/>
          <dgm:resizeHandles val="exact"/>
        </dgm:presLayoutVars>
      </dgm:prSet>
      <dgm:spPr/>
    </dgm:pt>
    <dgm:pt modelId="{FD657AB1-0814-46A3-89CA-CCFF71B9CF81}" type="pres">
      <dgm:prSet presAssocID="{2CFDADE9-93FD-4BC2-8ACE-84C50966B3D1}" presName="compNode" presStyleCnt="0"/>
      <dgm:spPr/>
    </dgm:pt>
    <dgm:pt modelId="{F22DF87F-9031-45DF-A2AF-11DBC2462A8C}" type="pres">
      <dgm:prSet presAssocID="{2CFDADE9-93FD-4BC2-8ACE-84C50966B3D1}" presName="bgRect" presStyleLbl="bgShp" presStyleIdx="0" presStyleCnt="6"/>
      <dgm:spPr/>
    </dgm:pt>
    <dgm:pt modelId="{F17E6BD3-B98A-4DA9-8D71-FABDF956E2EF}" type="pres">
      <dgm:prSet presAssocID="{2CFDADE9-93FD-4BC2-8ACE-84C50966B3D1}"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ic Wand Auto with solid fill"/>
        </a:ext>
      </dgm:extLst>
    </dgm:pt>
    <dgm:pt modelId="{7270D667-1D07-4F36-9EFF-73F4509125D8}" type="pres">
      <dgm:prSet presAssocID="{2CFDADE9-93FD-4BC2-8ACE-84C50966B3D1}" presName="spaceRect" presStyleCnt="0"/>
      <dgm:spPr/>
    </dgm:pt>
    <dgm:pt modelId="{2F9646B8-257D-459E-B49A-269E2158B228}" type="pres">
      <dgm:prSet presAssocID="{2CFDADE9-93FD-4BC2-8ACE-84C50966B3D1}" presName="parTx" presStyleLbl="revTx" presStyleIdx="0" presStyleCnt="6">
        <dgm:presLayoutVars>
          <dgm:chMax val="0"/>
          <dgm:chPref val="0"/>
        </dgm:presLayoutVars>
      </dgm:prSet>
      <dgm:spPr/>
    </dgm:pt>
    <dgm:pt modelId="{EFE8293D-B3A5-4E57-AF9C-1236C92BE870}" type="pres">
      <dgm:prSet presAssocID="{F9E6E80F-C596-4023-B6FF-125DD826C008}" presName="sibTrans" presStyleCnt="0"/>
      <dgm:spPr/>
    </dgm:pt>
    <dgm:pt modelId="{51E79ACB-7195-42F7-AA68-A48002100E50}" type="pres">
      <dgm:prSet presAssocID="{1D20E1E4-D97A-4344-8D32-489D22CA5A9D}" presName="compNode" presStyleCnt="0"/>
      <dgm:spPr/>
    </dgm:pt>
    <dgm:pt modelId="{C23C093B-46F4-491F-AABD-A227D31E4BCF}" type="pres">
      <dgm:prSet presAssocID="{1D20E1E4-D97A-4344-8D32-489D22CA5A9D}" presName="bgRect" presStyleLbl="bgShp" presStyleIdx="1" presStyleCnt="6"/>
      <dgm:spPr/>
    </dgm:pt>
    <dgm:pt modelId="{813E6A41-109E-4355-8B8D-DB3895DA914E}" type="pres">
      <dgm:prSet presAssocID="{1D20E1E4-D97A-4344-8D32-489D22CA5A9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27D0EE73-79CD-4BF9-AE42-87737FE30952}" type="pres">
      <dgm:prSet presAssocID="{1D20E1E4-D97A-4344-8D32-489D22CA5A9D}" presName="spaceRect" presStyleCnt="0"/>
      <dgm:spPr/>
    </dgm:pt>
    <dgm:pt modelId="{38A62AF9-2475-4D3C-98D4-909DEA5A214D}" type="pres">
      <dgm:prSet presAssocID="{1D20E1E4-D97A-4344-8D32-489D22CA5A9D}" presName="parTx" presStyleLbl="revTx" presStyleIdx="1" presStyleCnt="6">
        <dgm:presLayoutVars>
          <dgm:chMax val="0"/>
          <dgm:chPref val="0"/>
        </dgm:presLayoutVars>
      </dgm:prSet>
      <dgm:spPr/>
    </dgm:pt>
    <dgm:pt modelId="{5641D6D2-C46B-45C1-A382-09069E0830CE}" type="pres">
      <dgm:prSet presAssocID="{4E03BD06-85F9-45F8-932F-5E574C0DE895}" presName="sibTrans" presStyleCnt="0"/>
      <dgm:spPr/>
    </dgm:pt>
    <dgm:pt modelId="{478343EF-3790-4D7D-8B14-8765287C9C07}" type="pres">
      <dgm:prSet presAssocID="{44918568-C39A-45EC-8C25-F9D67319BA51}" presName="compNode" presStyleCnt="0"/>
      <dgm:spPr/>
    </dgm:pt>
    <dgm:pt modelId="{D757E6E3-E39F-4AEB-B28E-81FE05ADBAD1}" type="pres">
      <dgm:prSet presAssocID="{44918568-C39A-45EC-8C25-F9D67319BA51}" presName="bgRect" presStyleLbl="bgShp" presStyleIdx="2" presStyleCnt="6"/>
      <dgm:spPr/>
    </dgm:pt>
    <dgm:pt modelId="{2EFC97E8-5783-43FD-ABAB-6B0DB619D295}" type="pres">
      <dgm:prSet presAssocID="{44918568-C39A-45EC-8C25-F9D67319BA5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inimise with solid fill"/>
        </a:ext>
      </dgm:extLst>
    </dgm:pt>
    <dgm:pt modelId="{528648BD-8A10-4164-83A3-ADC6FFA4FCEA}" type="pres">
      <dgm:prSet presAssocID="{44918568-C39A-45EC-8C25-F9D67319BA51}" presName="spaceRect" presStyleCnt="0"/>
      <dgm:spPr/>
    </dgm:pt>
    <dgm:pt modelId="{5941B52D-C4E9-4F9B-A542-F5BA4D933842}" type="pres">
      <dgm:prSet presAssocID="{44918568-C39A-45EC-8C25-F9D67319BA51}" presName="parTx" presStyleLbl="revTx" presStyleIdx="2" presStyleCnt="6">
        <dgm:presLayoutVars>
          <dgm:chMax val="0"/>
          <dgm:chPref val="0"/>
        </dgm:presLayoutVars>
      </dgm:prSet>
      <dgm:spPr/>
    </dgm:pt>
    <dgm:pt modelId="{AEEEC49D-AABB-4223-870B-D6082EDB1142}" type="pres">
      <dgm:prSet presAssocID="{1F71D50C-8136-4407-8706-EA3A3000D64A}" presName="sibTrans" presStyleCnt="0"/>
      <dgm:spPr/>
    </dgm:pt>
    <dgm:pt modelId="{0018D8D7-2B90-4788-BDF5-B103E47313FC}" type="pres">
      <dgm:prSet presAssocID="{86050C3C-9E1A-4CC1-8B06-7F1B8F5695EF}" presName="compNode" presStyleCnt="0"/>
      <dgm:spPr/>
    </dgm:pt>
    <dgm:pt modelId="{A999E395-7C86-4363-93FC-4A4E5188ED9E}" type="pres">
      <dgm:prSet presAssocID="{86050C3C-9E1A-4CC1-8B06-7F1B8F5695EF}" presName="bgRect" presStyleLbl="bgShp" presStyleIdx="3" presStyleCnt="6"/>
      <dgm:spPr/>
    </dgm:pt>
    <dgm:pt modelId="{ECADE06C-308A-47BD-BE3B-3F9D36A1F24D}" type="pres">
      <dgm:prSet presAssocID="{86050C3C-9E1A-4CC1-8B06-7F1B8F5695EF}"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usiness Growth with solid fill"/>
        </a:ext>
      </dgm:extLst>
    </dgm:pt>
    <dgm:pt modelId="{FFCBBE2D-E232-4DAB-BE92-07D8CDA5520E}" type="pres">
      <dgm:prSet presAssocID="{86050C3C-9E1A-4CC1-8B06-7F1B8F5695EF}" presName="spaceRect" presStyleCnt="0"/>
      <dgm:spPr/>
    </dgm:pt>
    <dgm:pt modelId="{0DBE22E9-474A-4E93-98C2-0C2D09F44184}" type="pres">
      <dgm:prSet presAssocID="{86050C3C-9E1A-4CC1-8B06-7F1B8F5695EF}" presName="parTx" presStyleLbl="revTx" presStyleIdx="3" presStyleCnt="6">
        <dgm:presLayoutVars>
          <dgm:chMax val="0"/>
          <dgm:chPref val="0"/>
        </dgm:presLayoutVars>
      </dgm:prSet>
      <dgm:spPr/>
    </dgm:pt>
    <dgm:pt modelId="{F935FA69-9407-4420-92A1-95118CDE042D}" type="pres">
      <dgm:prSet presAssocID="{B106FDD9-5B56-4DB4-8409-69A44D6F606C}" presName="sibTrans" presStyleCnt="0"/>
      <dgm:spPr/>
    </dgm:pt>
    <dgm:pt modelId="{216DD779-0A30-4B76-82F2-31B24B9BADCA}" type="pres">
      <dgm:prSet presAssocID="{607D38CC-B2EA-4C3B-8A69-4CBAA069B4A1}" presName="compNode" presStyleCnt="0"/>
      <dgm:spPr/>
    </dgm:pt>
    <dgm:pt modelId="{59BF369D-DFDE-4B59-B3BE-3405BF475F90}" type="pres">
      <dgm:prSet presAssocID="{607D38CC-B2EA-4C3B-8A69-4CBAA069B4A1}" presName="bgRect" presStyleLbl="bgShp" presStyleIdx="4" presStyleCnt="6"/>
      <dgm:spPr/>
    </dgm:pt>
    <dgm:pt modelId="{40898A33-C068-4D14-B648-442E971DDC23}" type="pres">
      <dgm:prSet presAssocID="{607D38CC-B2EA-4C3B-8A69-4CBAA069B4A1}"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0CD3C26A-B410-47F9-A6D6-D0EBB0DC62D1}" type="pres">
      <dgm:prSet presAssocID="{607D38CC-B2EA-4C3B-8A69-4CBAA069B4A1}" presName="spaceRect" presStyleCnt="0"/>
      <dgm:spPr/>
    </dgm:pt>
    <dgm:pt modelId="{63E6C1BB-8F3A-40A6-AC12-9D160E5F1551}" type="pres">
      <dgm:prSet presAssocID="{607D38CC-B2EA-4C3B-8A69-4CBAA069B4A1}" presName="parTx" presStyleLbl="revTx" presStyleIdx="4" presStyleCnt="6">
        <dgm:presLayoutVars>
          <dgm:chMax val="0"/>
          <dgm:chPref val="0"/>
        </dgm:presLayoutVars>
      </dgm:prSet>
      <dgm:spPr/>
    </dgm:pt>
    <dgm:pt modelId="{5FA26A9F-EE2A-4D52-ACCE-C8B129EEFC30}" type="pres">
      <dgm:prSet presAssocID="{7E8D268B-E942-490A-89A0-FB9C768AFC28}" presName="sibTrans" presStyleCnt="0"/>
      <dgm:spPr/>
    </dgm:pt>
    <dgm:pt modelId="{EEF9D7CF-781A-4DD5-81B9-0B5CD79C49EE}" type="pres">
      <dgm:prSet presAssocID="{106B99C2-D5FF-4882-93F3-50075B5BBA4F}" presName="compNode" presStyleCnt="0"/>
      <dgm:spPr/>
    </dgm:pt>
    <dgm:pt modelId="{021F9FFE-B296-46CC-878E-7524FC74A43D}" type="pres">
      <dgm:prSet presAssocID="{106B99C2-D5FF-4882-93F3-50075B5BBA4F}" presName="bgRect" presStyleLbl="bgShp" presStyleIdx="5" presStyleCnt="6"/>
      <dgm:spPr/>
    </dgm:pt>
    <dgm:pt modelId="{C054E254-F464-47DA-9A94-2ECED4CEAF43}" type="pres">
      <dgm:prSet presAssocID="{106B99C2-D5FF-4882-93F3-50075B5BBA4F}"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User network with solid fill"/>
        </a:ext>
      </dgm:extLst>
    </dgm:pt>
    <dgm:pt modelId="{777CA3A9-4D36-4C8A-97D5-DEEF8BA3A19E}" type="pres">
      <dgm:prSet presAssocID="{106B99C2-D5FF-4882-93F3-50075B5BBA4F}" presName="spaceRect" presStyleCnt="0"/>
      <dgm:spPr/>
    </dgm:pt>
    <dgm:pt modelId="{804B24C1-228C-4983-AFA9-7769A851BC84}" type="pres">
      <dgm:prSet presAssocID="{106B99C2-D5FF-4882-93F3-50075B5BBA4F}" presName="parTx" presStyleLbl="revTx" presStyleIdx="5" presStyleCnt="6">
        <dgm:presLayoutVars>
          <dgm:chMax val="0"/>
          <dgm:chPref val="0"/>
        </dgm:presLayoutVars>
      </dgm:prSet>
      <dgm:spPr/>
    </dgm:pt>
  </dgm:ptLst>
  <dgm:cxnLst>
    <dgm:cxn modelId="{7D32BF04-521A-46D6-87EC-33AA1405206A}" srcId="{E55CB535-160B-492F-A0EE-F1B2A9954B42}" destId="{106B99C2-D5FF-4882-93F3-50075B5BBA4F}" srcOrd="5" destOrd="0" parTransId="{520D0F46-6C07-457B-A657-F6E0D13AD20C}" sibTransId="{3D6A6AB1-1077-4738-8DD8-C30916481EBD}"/>
    <dgm:cxn modelId="{DE39825D-4ABF-4821-A6FF-02D85B3D5E10}" type="presOf" srcId="{2CFDADE9-93FD-4BC2-8ACE-84C50966B3D1}" destId="{2F9646B8-257D-459E-B49A-269E2158B228}" srcOrd="0" destOrd="0" presId="urn:microsoft.com/office/officeart/2018/2/layout/IconVerticalSolidList"/>
    <dgm:cxn modelId="{F830525A-76C8-41B3-9E3C-BDBAAA383AA6}" srcId="{E55CB535-160B-492F-A0EE-F1B2A9954B42}" destId="{607D38CC-B2EA-4C3B-8A69-4CBAA069B4A1}" srcOrd="4" destOrd="0" parTransId="{1F784DDD-A757-4E8E-A665-B0B1E3465525}" sibTransId="{7E8D268B-E942-490A-89A0-FB9C768AFC28}"/>
    <dgm:cxn modelId="{3B85AC8A-A5E6-4827-9EF9-2397DDB3AF11}" type="presOf" srcId="{106B99C2-D5FF-4882-93F3-50075B5BBA4F}" destId="{804B24C1-228C-4983-AFA9-7769A851BC84}" srcOrd="0" destOrd="0" presId="urn:microsoft.com/office/officeart/2018/2/layout/IconVerticalSolidList"/>
    <dgm:cxn modelId="{99ECBC92-F0D5-4053-929C-5F47F240AC09}" srcId="{E55CB535-160B-492F-A0EE-F1B2A9954B42}" destId="{2CFDADE9-93FD-4BC2-8ACE-84C50966B3D1}" srcOrd="0" destOrd="0" parTransId="{ACB70C07-5A75-4223-A897-DF5B70DFC363}" sibTransId="{F9E6E80F-C596-4023-B6FF-125DD826C008}"/>
    <dgm:cxn modelId="{F5DD2BBC-8375-4FBA-8CB6-D6988C3276BB}" type="presOf" srcId="{86050C3C-9E1A-4CC1-8B06-7F1B8F5695EF}" destId="{0DBE22E9-474A-4E93-98C2-0C2D09F44184}" srcOrd="0" destOrd="0" presId="urn:microsoft.com/office/officeart/2018/2/layout/IconVerticalSolidList"/>
    <dgm:cxn modelId="{C674B7BD-27D1-4A9C-9EE3-7A61FC190D5E}" srcId="{E55CB535-160B-492F-A0EE-F1B2A9954B42}" destId="{44918568-C39A-45EC-8C25-F9D67319BA51}" srcOrd="2" destOrd="0" parTransId="{0F6BE3EB-481E-42EA-AE45-49F53F3F6161}" sibTransId="{1F71D50C-8136-4407-8706-EA3A3000D64A}"/>
    <dgm:cxn modelId="{2A069EBF-2F81-4436-A711-F2535EA4BAEA}" srcId="{E55CB535-160B-492F-A0EE-F1B2A9954B42}" destId="{86050C3C-9E1A-4CC1-8B06-7F1B8F5695EF}" srcOrd="3" destOrd="0" parTransId="{3679253C-C7CA-4C05-96CF-BF006AB26F30}" sibTransId="{B106FDD9-5B56-4DB4-8409-69A44D6F606C}"/>
    <dgm:cxn modelId="{48B5C6C1-D4CA-4FDD-AB68-34018CF4636B}" type="presOf" srcId="{607D38CC-B2EA-4C3B-8A69-4CBAA069B4A1}" destId="{63E6C1BB-8F3A-40A6-AC12-9D160E5F1551}" srcOrd="0" destOrd="0" presId="urn:microsoft.com/office/officeart/2018/2/layout/IconVerticalSolidList"/>
    <dgm:cxn modelId="{626E61C6-3B44-4241-BE38-660F19DE96D5}" type="presOf" srcId="{1D20E1E4-D97A-4344-8D32-489D22CA5A9D}" destId="{38A62AF9-2475-4D3C-98D4-909DEA5A214D}" srcOrd="0" destOrd="0" presId="urn:microsoft.com/office/officeart/2018/2/layout/IconVerticalSolidList"/>
    <dgm:cxn modelId="{83FBD5CB-A448-474D-8047-105BCAAD9413}" type="presOf" srcId="{E55CB535-160B-492F-A0EE-F1B2A9954B42}" destId="{0625F5D1-89B0-4DA4-9BEC-AE1644A16D13}" srcOrd="0" destOrd="0" presId="urn:microsoft.com/office/officeart/2018/2/layout/IconVerticalSolidList"/>
    <dgm:cxn modelId="{FAECFDDB-558A-4013-934B-9BB5886993E6}" type="presOf" srcId="{44918568-C39A-45EC-8C25-F9D67319BA51}" destId="{5941B52D-C4E9-4F9B-A542-F5BA4D933842}" srcOrd="0" destOrd="0" presId="urn:microsoft.com/office/officeart/2018/2/layout/IconVerticalSolidList"/>
    <dgm:cxn modelId="{75AE83FC-FE51-4D59-84E4-6646CACC6F71}" srcId="{E55CB535-160B-492F-A0EE-F1B2A9954B42}" destId="{1D20E1E4-D97A-4344-8D32-489D22CA5A9D}" srcOrd="1" destOrd="0" parTransId="{FC5E527D-42C5-4CB4-BF99-A7E58D005BB2}" sibTransId="{4E03BD06-85F9-45F8-932F-5E574C0DE895}"/>
    <dgm:cxn modelId="{72346413-1813-4A5B-84CA-E4F800EAC84A}" type="presParOf" srcId="{0625F5D1-89B0-4DA4-9BEC-AE1644A16D13}" destId="{FD657AB1-0814-46A3-89CA-CCFF71B9CF81}" srcOrd="0" destOrd="0" presId="urn:microsoft.com/office/officeart/2018/2/layout/IconVerticalSolidList"/>
    <dgm:cxn modelId="{5AD17215-F853-423E-BF08-336348ED17FE}" type="presParOf" srcId="{FD657AB1-0814-46A3-89CA-CCFF71B9CF81}" destId="{F22DF87F-9031-45DF-A2AF-11DBC2462A8C}" srcOrd="0" destOrd="0" presId="urn:microsoft.com/office/officeart/2018/2/layout/IconVerticalSolidList"/>
    <dgm:cxn modelId="{AA0CE770-D1A4-41D1-A0C5-6818AD13071E}" type="presParOf" srcId="{FD657AB1-0814-46A3-89CA-CCFF71B9CF81}" destId="{F17E6BD3-B98A-4DA9-8D71-FABDF956E2EF}" srcOrd="1" destOrd="0" presId="urn:microsoft.com/office/officeart/2018/2/layout/IconVerticalSolidList"/>
    <dgm:cxn modelId="{2DD6123A-853D-41F8-8CFF-56E79204B44B}" type="presParOf" srcId="{FD657AB1-0814-46A3-89CA-CCFF71B9CF81}" destId="{7270D667-1D07-4F36-9EFF-73F4509125D8}" srcOrd="2" destOrd="0" presId="urn:microsoft.com/office/officeart/2018/2/layout/IconVerticalSolidList"/>
    <dgm:cxn modelId="{5ADC36FF-B3AA-4B2A-8AD0-FFB026627BE1}" type="presParOf" srcId="{FD657AB1-0814-46A3-89CA-CCFF71B9CF81}" destId="{2F9646B8-257D-459E-B49A-269E2158B228}" srcOrd="3" destOrd="0" presId="urn:microsoft.com/office/officeart/2018/2/layout/IconVerticalSolidList"/>
    <dgm:cxn modelId="{E86AA8C9-D11F-4505-B7CD-A5E356521853}" type="presParOf" srcId="{0625F5D1-89B0-4DA4-9BEC-AE1644A16D13}" destId="{EFE8293D-B3A5-4E57-AF9C-1236C92BE870}" srcOrd="1" destOrd="0" presId="urn:microsoft.com/office/officeart/2018/2/layout/IconVerticalSolidList"/>
    <dgm:cxn modelId="{2B9D3C2B-4A10-4F8C-B1DA-A595813D8823}" type="presParOf" srcId="{0625F5D1-89B0-4DA4-9BEC-AE1644A16D13}" destId="{51E79ACB-7195-42F7-AA68-A48002100E50}" srcOrd="2" destOrd="0" presId="urn:microsoft.com/office/officeart/2018/2/layout/IconVerticalSolidList"/>
    <dgm:cxn modelId="{3721FD44-172B-4BFD-A8C3-1CA97103729A}" type="presParOf" srcId="{51E79ACB-7195-42F7-AA68-A48002100E50}" destId="{C23C093B-46F4-491F-AABD-A227D31E4BCF}" srcOrd="0" destOrd="0" presId="urn:microsoft.com/office/officeart/2018/2/layout/IconVerticalSolidList"/>
    <dgm:cxn modelId="{8B9C651D-38C1-4334-A8D7-DCECE63FDB53}" type="presParOf" srcId="{51E79ACB-7195-42F7-AA68-A48002100E50}" destId="{813E6A41-109E-4355-8B8D-DB3895DA914E}" srcOrd="1" destOrd="0" presId="urn:microsoft.com/office/officeart/2018/2/layout/IconVerticalSolidList"/>
    <dgm:cxn modelId="{25BB7B41-6E90-42EE-8D8D-37D7CFA3D155}" type="presParOf" srcId="{51E79ACB-7195-42F7-AA68-A48002100E50}" destId="{27D0EE73-79CD-4BF9-AE42-87737FE30952}" srcOrd="2" destOrd="0" presId="urn:microsoft.com/office/officeart/2018/2/layout/IconVerticalSolidList"/>
    <dgm:cxn modelId="{AB874A34-F3B4-4BC2-8EE8-6993027D71EA}" type="presParOf" srcId="{51E79ACB-7195-42F7-AA68-A48002100E50}" destId="{38A62AF9-2475-4D3C-98D4-909DEA5A214D}" srcOrd="3" destOrd="0" presId="urn:microsoft.com/office/officeart/2018/2/layout/IconVerticalSolidList"/>
    <dgm:cxn modelId="{1E1F436F-A6F3-4D44-9588-F508C9C69BDA}" type="presParOf" srcId="{0625F5D1-89B0-4DA4-9BEC-AE1644A16D13}" destId="{5641D6D2-C46B-45C1-A382-09069E0830CE}" srcOrd="3" destOrd="0" presId="urn:microsoft.com/office/officeart/2018/2/layout/IconVerticalSolidList"/>
    <dgm:cxn modelId="{E756DDB2-B949-4103-9B74-AA24A3ED5F2A}" type="presParOf" srcId="{0625F5D1-89B0-4DA4-9BEC-AE1644A16D13}" destId="{478343EF-3790-4D7D-8B14-8765287C9C07}" srcOrd="4" destOrd="0" presId="urn:microsoft.com/office/officeart/2018/2/layout/IconVerticalSolidList"/>
    <dgm:cxn modelId="{1D8E8066-6B11-4C2E-80BE-3479083EDA5A}" type="presParOf" srcId="{478343EF-3790-4D7D-8B14-8765287C9C07}" destId="{D757E6E3-E39F-4AEB-B28E-81FE05ADBAD1}" srcOrd="0" destOrd="0" presId="urn:microsoft.com/office/officeart/2018/2/layout/IconVerticalSolidList"/>
    <dgm:cxn modelId="{6FD66601-A891-4990-BDED-B82D0D408A15}" type="presParOf" srcId="{478343EF-3790-4D7D-8B14-8765287C9C07}" destId="{2EFC97E8-5783-43FD-ABAB-6B0DB619D295}" srcOrd="1" destOrd="0" presId="urn:microsoft.com/office/officeart/2018/2/layout/IconVerticalSolidList"/>
    <dgm:cxn modelId="{52536BD1-F1C0-4A8B-B7CF-2CA32DBCDC40}" type="presParOf" srcId="{478343EF-3790-4D7D-8B14-8765287C9C07}" destId="{528648BD-8A10-4164-83A3-ADC6FFA4FCEA}" srcOrd="2" destOrd="0" presId="urn:microsoft.com/office/officeart/2018/2/layout/IconVerticalSolidList"/>
    <dgm:cxn modelId="{C3E7C35F-5AEE-4297-A471-96B0B85CA2DD}" type="presParOf" srcId="{478343EF-3790-4D7D-8B14-8765287C9C07}" destId="{5941B52D-C4E9-4F9B-A542-F5BA4D933842}" srcOrd="3" destOrd="0" presId="urn:microsoft.com/office/officeart/2018/2/layout/IconVerticalSolidList"/>
    <dgm:cxn modelId="{9FFA3AE3-191D-4D3B-81FD-6BB8E2810953}" type="presParOf" srcId="{0625F5D1-89B0-4DA4-9BEC-AE1644A16D13}" destId="{AEEEC49D-AABB-4223-870B-D6082EDB1142}" srcOrd="5" destOrd="0" presId="urn:microsoft.com/office/officeart/2018/2/layout/IconVerticalSolidList"/>
    <dgm:cxn modelId="{D50A6B9F-C292-4B1E-8192-BE6AEB9A0B01}" type="presParOf" srcId="{0625F5D1-89B0-4DA4-9BEC-AE1644A16D13}" destId="{0018D8D7-2B90-4788-BDF5-B103E47313FC}" srcOrd="6" destOrd="0" presId="urn:microsoft.com/office/officeart/2018/2/layout/IconVerticalSolidList"/>
    <dgm:cxn modelId="{3265BCB8-84B8-4F98-ADE2-5B4225A3F395}" type="presParOf" srcId="{0018D8D7-2B90-4788-BDF5-B103E47313FC}" destId="{A999E395-7C86-4363-93FC-4A4E5188ED9E}" srcOrd="0" destOrd="0" presId="urn:microsoft.com/office/officeart/2018/2/layout/IconVerticalSolidList"/>
    <dgm:cxn modelId="{6857126B-3F5F-4082-9FEE-2FCB060A6167}" type="presParOf" srcId="{0018D8D7-2B90-4788-BDF5-B103E47313FC}" destId="{ECADE06C-308A-47BD-BE3B-3F9D36A1F24D}" srcOrd="1" destOrd="0" presId="urn:microsoft.com/office/officeart/2018/2/layout/IconVerticalSolidList"/>
    <dgm:cxn modelId="{F9376424-4804-49EE-B948-4A55D0A3DAA0}" type="presParOf" srcId="{0018D8D7-2B90-4788-BDF5-B103E47313FC}" destId="{FFCBBE2D-E232-4DAB-BE92-07D8CDA5520E}" srcOrd="2" destOrd="0" presId="urn:microsoft.com/office/officeart/2018/2/layout/IconVerticalSolidList"/>
    <dgm:cxn modelId="{342E4885-BFE3-4D9F-B8CC-9A42EF4BA8E9}" type="presParOf" srcId="{0018D8D7-2B90-4788-BDF5-B103E47313FC}" destId="{0DBE22E9-474A-4E93-98C2-0C2D09F44184}" srcOrd="3" destOrd="0" presId="urn:microsoft.com/office/officeart/2018/2/layout/IconVerticalSolidList"/>
    <dgm:cxn modelId="{81101F93-CB91-4720-8DD4-F1F3810D053D}" type="presParOf" srcId="{0625F5D1-89B0-4DA4-9BEC-AE1644A16D13}" destId="{F935FA69-9407-4420-92A1-95118CDE042D}" srcOrd="7" destOrd="0" presId="urn:microsoft.com/office/officeart/2018/2/layout/IconVerticalSolidList"/>
    <dgm:cxn modelId="{B91BA851-4655-465D-91B8-864F0CEBBD8C}" type="presParOf" srcId="{0625F5D1-89B0-4DA4-9BEC-AE1644A16D13}" destId="{216DD779-0A30-4B76-82F2-31B24B9BADCA}" srcOrd="8" destOrd="0" presId="urn:microsoft.com/office/officeart/2018/2/layout/IconVerticalSolidList"/>
    <dgm:cxn modelId="{89075AF1-5174-4F79-820C-B5082C7EDDBE}" type="presParOf" srcId="{216DD779-0A30-4B76-82F2-31B24B9BADCA}" destId="{59BF369D-DFDE-4B59-B3BE-3405BF475F90}" srcOrd="0" destOrd="0" presId="urn:microsoft.com/office/officeart/2018/2/layout/IconVerticalSolidList"/>
    <dgm:cxn modelId="{FA691399-A6F7-4107-812B-81F1F973A5D8}" type="presParOf" srcId="{216DD779-0A30-4B76-82F2-31B24B9BADCA}" destId="{40898A33-C068-4D14-B648-442E971DDC23}" srcOrd="1" destOrd="0" presId="urn:microsoft.com/office/officeart/2018/2/layout/IconVerticalSolidList"/>
    <dgm:cxn modelId="{47527A4C-6C7E-4E4B-8623-3638C1A45037}" type="presParOf" srcId="{216DD779-0A30-4B76-82F2-31B24B9BADCA}" destId="{0CD3C26A-B410-47F9-A6D6-D0EBB0DC62D1}" srcOrd="2" destOrd="0" presId="urn:microsoft.com/office/officeart/2018/2/layout/IconVerticalSolidList"/>
    <dgm:cxn modelId="{5C181209-CBA4-4C1B-8B7D-CAA2A7CCF753}" type="presParOf" srcId="{216DD779-0A30-4B76-82F2-31B24B9BADCA}" destId="{63E6C1BB-8F3A-40A6-AC12-9D160E5F1551}" srcOrd="3" destOrd="0" presId="urn:microsoft.com/office/officeart/2018/2/layout/IconVerticalSolidList"/>
    <dgm:cxn modelId="{CEE276D6-F5DB-4A75-8840-E03973680990}" type="presParOf" srcId="{0625F5D1-89B0-4DA4-9BEC-AE1644A16D13}" destId="{5FA26A9F-EE2A-4D52-ACCE-C8B129EEFC30}" srcOrd="9" destOrd="0" presId="urn:microsoft.com/office/officeart/2018/2/layout/IconVerticalSolidList"/>
    <dgm:cxn modelId="{58CBCE8B-1F8B-4D47-AA91-8294B8EE2B2C}" type="presParOf" srcId="{0625F5D1-89B0-4DA4-9BEC-AE1644A16D13}" destId="{EEF9D7CF-781A-4DD5-81B9-0B5CD79C49EE}" srcOrd="10" destOrd="0" presId="urn:microsoft.com/office/officeart/2018/2/layout/IconVerticalSolidList"/>
    <dgm:cxn modelId="{399F5202-80BC-4E4C-B7F1-490047AA02D4}" type="presParOf" srcId="{EEF9D7CF-781A-4DD5-81B9-0B5CD79C49EE}" destId="{021F9FFE-B296-46CC-878E-7524FC74A43D}" srcOrd="0" destOrd="0" presId="urn:microsoft.com/office/officeart/2018/2/layout/IconVerticalSolidList"/>
    <dgm:cxn modelId="{F49968EC-A3D5-4BB5-A6CF-92478DCE5E3D}" type="presParOf" srcId="{EEF9D7CF-781A-4DD5-81B9-0B5CD79C49EE}" destId="{C054E254-F464-47DA-9A94-2ECED4CEAF43}" srcOrd="1" destOrd="0" presId="urn:microsoft.com/office/officeart/2018/2/layout/IconVerticalSolidList"/>
    <dgm:cxn modelId="{3410A15F-87D8-4243-A13B-C42C27716B22}" type="presParOf" srcId="{EEF9D7CF-781A-4DD5-81B9-0B5CD79C49EE}" destId="{777CA3A9-4D36-4C8A-97D5-DEEF8BA3A19E}" srcOrd="2" destOrd="0" presId="urn:microsoft.com/office/officeart/2018/2/layout/IconVerticalSolidList"/>
    <dgm:cxn modelId="{EAE790C1-9AFF-4C43-B8DA-6E47A1CDB4E5}" type="presParOf" srcId="{EEF9D7CF-781A-4DD5-81B9-0B5CD79C49EE}" destId="{804B24C1-228C-4983-AFA9-7769A851BC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F2711-9212-4207-93B2-1807BA60472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CE59F11-4CF3-4728-9CA2-D191519C19F1}">
      <dgm:prSet/>
      <dgm:spPr>
        <a:solidFill>
          <a:schemeClr val="accent3">
            <a:lumMod val="20000"/>
            <a:lumOff val="80000"/>
          </a:schemeClr>
        </a:solidFill>
      </dgm:spPr>
      <dgm:t>
        <a:bodyPr/>
        <a:lstStyle/>
        <a:p>
          <a:pPr>
            <a:lnSpc>
              <a:spcPct val="100000"/>
            </a:lnSpc>
          </a:pPr>
          <a:r>
            <a:rPr lang="en-US" b="0" i="0"/>
            <a:t>Pick the date and timeslot depending on the customer’s preference  and the availability of the technicians</a:t>
          </a:r>
          <a:endParaRPr lang="en-US"/>
        </a:p>
      </dgm:t>
    </dgm:pt>
    <dgm:pt modelId="{A3E7E44D-6EB8-44B5-8C9D-2525D4D16FBF}" type="parTrans" cxnId="{69DDA453-40BC-4BA4-BAC0-93D4CA995A02}">
      <dgm:prSet/>
      <dgm:spPr/>
      <dgm:t>
        <a:bodyPr/>
        <a:lstStyle/>
        <a:p>
          <a:endParaRPr lang="en-US"/>
        </a:p>
      </dgm:t>
    </dgm:pt>
    <dgm:pt modelId="{256AF786-7138-46C4-AA24-31EE8EAC059C}" type="sibTrans" cxnId="{69DDA453-40BC-4BA4-BAC0-93D4CA995A02}">
      <dgm:prSet/>
      <dgm:spPr/>
      <dgm:t>
        <a:bodyPr/>
        <a:lstStyle/>
        <a:p>
          <a:endParaRPr lang="en-US"/>
        </a:p>
      </dgm:t>
    </dgm:pt>
    <dgm:pt modelId="{17EC5622-093D-4D66-AF1B-7153DD3D054A}">
      <dgm:prSet/>
      <dgm:spPr/>
      <dgm:t>
        <a:bodyPr/>
        <a:lstStyle/>
        <a:p>
          <a:pPr>
            <a:lnSpc>
              <a:spcPct val="100000"/>
            </a:lnSpc>
          </a:pPr>
          <a:r>
            <a:rPr lang="en-US" b="0" i="0"/>
            <a:t>Geo-coding of the customer address for location intelligence.</a:t>
          </a:r>
          <a:endParaRPr lang="en-US"/>
        </a:p>
      </dgm:t>
    </dgm:pt>
    <dgm:pt modelId="{34C11E00-7EE9-4081-AC89-4A0C63D06F95}" type="parTrans" cxnId="{877F2BC2-5033-4B27-9529-071FA9F13F22}">
      <dgm:prSet/>
      <dgm:spPr/>
      <dgm:t>
        <a:bodyPr/>
        <a:lstStyle/>
        <a:p>
          <a:endParaRPr lang="en-US"/>
        </a:p>
      </dgm:t>
    </dgm:pt>
    <dgm:pt modelId="{5D2A21C6-1CA2-47F6-B875-1D6C0EDA8370}" type="sibTrans" cxnId="{877F2BC2-5033-4B27-9529-071FA9F13F22}">
      <dgm:prSet/>
      <dgm:spPr/>
      <dgm:t>
        <a:bodyPr/>
        <a:lstStyle/>
        <a:p>
          <a:endParaRPr lang="en-US"/>
        </a:p>
      </dgm:t>
    </dgm:pt>
    <dgm:pt modelId="{C8489067-0412-4A2B-9B08-D41801C1C3DC}">
      <dgm:prSet/>
      <dgm:spPr/>
      <dgm:t>
        <a:bodyPr/>
        <a:lstStyle/>
        <a:p>
          <a:pPr>
            <a:lnSpc>
              <a:spcPct val="100000"/>
            </a:lnSpc>
          </a:pPr>
          <a:r>
            <a:rPr lang="en-US" b="0" i="0"/>
            <a:t>Smart scheduling and dispatching to the right technician based on the  organization preferences (location, availability, skillset etc.)</a:t>
          </a:r>
          <a:endParaRPr lang="en-US"/>
        </a:p>
      </dgm:t>
    </dgm:pt>
    <dgm:pt modelId="{0A9C5150-661B-47DF-8799-AC4F05F6A550}" type="parTrans" cxnId="{A6122470-E2A1-42B4-81D0-28D5ADFB94F5}">
      <dgm:prSet/>
      <dgm:spPr/>
      <dgm:t>
        <a:bodyPr/>
        <a:lstStyle/>
        <a:p>
          <a:endParaRPr lang="en-US"/>
        </a:p>
      </dgm:t>
    </dgm:pt>
    <dgm:pt modelId="{F5D02960-D88F-4EB6-B368-20A473FA2DCC}" type="sibTrans" cxnId="{A6122470-E2A1-42B4-81D0-28D5ADFB94F5}">
      <dgm:prSet/>
      <dgm:spPr/>
      <dgm:t>
        <a:bodyPr/>
        <a:lstStyle/>
        <a:p>
          <a:endParaRPr lang="en-US"/>
        </a:p>
      </dgm:t>
    </dgm:pt>
    <dgm:pt modelId="{FCF60902-8E4F-467F-97FB-9A794320F18A}">
      <dgm:prSet/>
      <dgm:spPr/>
      <dgm:t>
        <a:bodyPr/>
        <a:lstStyle/>
        <a:p>
          <a:pPr>
            <a:lnSpc>
              <a:spcPct val="100000"/>
            </a:lnSpc>
          </a:pPr>
          <a:r>
            <a:rPr lang="en-US" b="0" i="0"/>
            <a:t>Ticket details, customer information, notes, and all related metadata  published to the field service work order automatically.</a:t>
          </a:r>
          <a:endParaRPr lang="en-US"/>
        </a:p>
      </dgm:t>
    </dgm:pt>
    <dgm:pt modelId="{2C6CD01B-FDBB-4DF5-B01E-B9831A657698}" type="parTrans" cxnId="{5BFB0435-330D-4407-B1BC-8C475C05EE13}">
      <dgm:prSet/>
      <dgm:spPr/>
      <dgm:t>
        <a:bodyPr/>
        <a:lstStyle/>
        <a:p>
          <a:endParaRPr lang="en-US"/>
        </a:p>
      </dgm:t>
    </dgm:pt>
    <dgm:pt modelId="{70B8F541-7DA3-47EC-9057-47A506E62EE0}" type="sibTrans" cxnId="{5BFB0435-330D-4407-B1BC-8C475C05EE13}">
      <dgm:prSet/>
      <dgm:spPr/>
      <dgm:t>
        <a:bodyPr/>
        <a:lstStyle/>
        <a:p>
          <a:endParaRPr lang="en-US"/>
        </a:p>
      </dgm:t>
    </dgm:pt>
    <dgm:pt modelId="{85625C92-8E9C-4F0A-A9EF-BB277C984023}">
      <dgm:prSet/>
      <dgm:spPr/>
      <dgm:t>
        <a:bodyPr/>
        <a:lstStyle/>
        <a:p>
          <a:pPr>
            <a:lnSpc>
              <a:spcPct val="100000"/>
            </a:lnSpc>
          </a:pPr>
          <a:r>
            <a:rPr lang="en-US" b="0" i="0"/>
            <a:t>Add assets and parts to work orders</a:t>
          </a:r>
          <a:endParaRPr lang="en-US"/>
        </a:p>
      </dgm:t>
    </dgm:pt>
    <dgm:pt modelId="{F3F5F8C8-2C0E-4FCD-BB31-B96BF31D9337}" type="parTrans" cxnId="{69F65EA9-05A7-4962-9F38-B3631A886E30}">
      <dgm:prSet/>
      <dgm:spPr/>
      <dgm:t>
        <a:bodyPr/>
        <a:lstStyle/>
        <a:p>
          <a:endParaRPr lang="en-US"/>
        </a:p>
      </dgm:t>
    </dgm:pt>
    <dgm:pt modelId="{CFE6D1F8-B9BD-4754-A059-A41AE74FEE5F}" type="sibTrans" cxnId="{69F65EA9-05A7-4962-9F38-B3631A886E30}">
      <dgm:prSet/>
      <dgm:spPr/>
      <dgm:t>
        <a:bodyPr/>
        <a:lstStyle/>
        <a:p>
          <a:endParaRPr lang="en-US"/>
        </a:p>
      </dgm:t>
    </dgm:pt>
    <dgm:pt modelId="{70B1D04D-5850-4408-91FA-D243C83D7802}" type="pres">
      <dgm:prSet presAssocID="{7BAF2711-9212-4207-93B2-1807BA60472A}" presName="root" presStyleCnt="0">
        <dgm:presLayoutVars>
          <dgm:dir/>
          <dgm:resizeHandles val="exact"/>
        </dgm:presLayoutVars>
      </dgm:prSet>
      <dgm:spPr/>
    </dgm:pt>
    <dgm:pt modelId="{C73AC537-3418-4EA4-A0FF-7736144CD526}" type="pres">
      <dgm:prSet presAssocID="{7CE59F11-4CF3-4728-9CA2-D191519C19F1}" presName="compNode" presStyleCnt="0"/>
      <dgm:spPr/>
    </dgm:pt>
    <dgm:pt modelId="{5D2A983B-5FA6-4398-B4FF-0D982DB818D3}" type="pres">
      <dgm:prSet presAssocID="{7CE59F11-4CF3-4728-9CA2-D191519C19F1}" presName="bgRect" presStyleLbl="bgShp" presStyleIdx="0" presStyleCnt="5"/>
      <dgm:spPr>
        <a:solidFill>
          <a:schemeClr val="accent3">
            <a:lumMod val="20000"/>
            <a:lumOff val="80000"/>
          </a:schemeClr>
        </a:solidFill>
      </dgm:spPr>
    </dgm:pt>
    <dgm:pt modelId="{2F962FE8-E05E-42FE-8E0C-9A82EABBC457}" type="pres">
      <dgm:prSet presAssocID="{7CE59F11-4CF3-4728-9CA2-D191519C19F1}" presName="iconRect" presStyleLbl="node1" presStyleIdx="0" presStyleCnt="5"/>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lder"/>
        </a:ext>
      </dgm:extLst>
    </dgm:pt>
    <dgm:pt modelId="{510DE8C1-F672-4A0F-961C-665FC0F57214}" type="pres">
      <dgm:prSet presAssocID="{7CE59F11-4CF3-4728-9CA2-D191519C19F1}" presName="spaceRect" presStyleCnt="0"/>
      <dgm:spPr/>
    </dgm:pt>
    <dgm:pt modelId="{BE661192-D314-4A2C-8258-17C497A682D3}" type="pres">
      <dgm:prSet presAssocID="{7CE59F11-4CF3-4728-9CA2-D191519C19F1}" presName="parTx" presStyleLbl="revTx" presStyleIdx="0" presStyleCnt="5">
        <dgm:presLayoutVars>
          <dgm:chMax val="0"/>
          <dgm:chPref val="0"/>
        </dgm:presLayoutVars>
      </dgm:prSet>
      <dgm:spPr/>
    </dgm:pt>
    <dgm:pt modelId="{C610DCC1-6398-4D33-A7C0-F129F06231E5}" type="pres">
      <dgm:prSet presAssocID="{256AF786-7138-46C4-AA24-31EE8EAC059C}" presName="sibTrans" presStyleCnt="0"/>
      <dgm:spPr/>
    </dgm:pt>
    <dgm:pt modelId="{C2EEEB62-F2A9-49F5-8480-6FBA0DB08F42}" type="pres">
      <dgm:prSet presAssocID="{17EC5622-093D-4D66-AF1B-7153DD3D054A}" presName="compNode" presStyleCnt="0"/>
      <dgm:spPr/>
    </dgm:pt>
    <dgm:pt modelId="{0ED021AD-C254-4EFC-951C-2F3D5A09A2C6}" type="pres">
      <dgm:prSet presAssocID="{17EC5622-093D-4D66-AF1B-7153DD3D054A}" presName="bgRect" presStyleLbl="bgShp" presStyleIdx="1" presStyleCnt="5"/>
      <dgm:spPr>
        <a:solidFill>
          <a:schemeClr val="accent3">
            <a:lumMod val="20000"/>
            <a:lumOff val="80000"/>
          </a:schemeClr>
        </a:solidFill>
      </dgm:spPr>
    </dgm:pt>
    <dgm:pt modelId="{716234F5-7A64-49B3-B34C-8E939F6C099F}" type="pres">
      <dgm:prSet presAssocID="{17EC5622-093D-4D66-AF1B-7153DD3D054A}" presName="iconRect" presStyleLbl="node1" presStyleIdx="1" presStyleCnt="5"/>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8931751F-339E-4E56-829D-45635B9CF363}" type="pres">
      <dgm:prSet presAssocID="{17EC5622-093D-4D66-AF1B-7153DD3D054A}" presName="spaceRect" presStyleCnt="0"/>
      <dgm:spPr/>
    </dgm:pt>
    <dgm:pt modelId="{AA6B9903-7FF3-4C2A-B067-782160538313}" type="pres">
      <dgm:prSet presAssocID="{17EC5622-093D-4D66-AF1B-7153DD3D054A}" presName="parTx" presStyleLbl="revTx" presStyleIdx="1" presStyleCnt="5">
        <dgm:presLayoutVars>
          <dgm:chMax val="0"/>
          <dgm:chPref val="0"/>
        </dgm:presLayoutVars>
      </dgm:prSet>
      <dgm:spPr/>
    </dgm:pt>
    <dgm:pt modelId="{1DD8150E-E384-42B6-B498-54374F0D7B87}" type="pres">
      <dgm:prSet presAssocID="{5D2A21C6-1CA2-47F6-B875-1D6C0EDA8370}" presName="sibTrans" presStyleCnt="0"/>
      <dgm:spPr/>
    </dgm:pt>
    <dgm:pt modelId="{347CC070-C26F-4F28-827D-982103569CD0}" type="pres">
      <dgm:prSet presAssocID="{C8489067-0412-4A2B-9B08-D41801C1C3DC}" presName="compNode" presStyleCnt="0"/>
      <dgm:spPr/>
    </dgm:pt>
    <dgm:pt modelId="{754CD495-EDBE-47CF-8838-88397FE9C291}" type="pres">
      <dgm:prSet presAssocID="{C8489067-0412-4A2B-9B08-D41801C1C3DC}" presName="bgRect" presStyleLbl="bgShp" presStyleIdx="2" presStyleCnt="5"/>
      <dgm:spPr>
        <a:solidFill>
          <a:schemeClr val="accent3">
            <a:lumMod val="20000"/>
            <a:lumOff val="80000"/>
          </a:schemeClr>
        </a:solidFill>
      </dgm:spPr>
    </dgm:pt>
    <dgm:pt modelId="{469E7605-20AC-45EA-A4E8-BD56A57C11F7}" type="pres">
      <dgm:prSet presAssocID="{C8489067-0412-4A2B-9B08-D41801C1C3DC}" presName="iconRect" presStyleLbl="node1" presStyleIdx="2" presStyleCnt="5"/>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AA983A28-20D7-4270-B9F0-BCEF19428D01}" type="pres">
      <dgm:prSet presAssocID="{C8489067-0412-4A2B-9B08-D41801C1C3DC}" presName="spaceRect" presStyleCnt="0"/>
      <dgm:spPr/>
    </dgm:pt>
    <dgm:pt modelId="{4F536F23-865E-4B72-84D5-B93F57962E5A}" type="pres">
      <dgm:prSet presAssocID="{C8489067-0412-4A2B-9B08-D41801C1C3DC}" presName="parTx" presStyleLbl="revTx" presStyleIdx="2" presStyleCnt="5">
        <dgm:presLayoutVars>
          <dgm:chMax val="0"/>
          <dgm:chPref val="0"/>
        </dgm:presLayoutVars>
      </dgm:prSet>
      <dgm:spPr/>
    </dgm:pt>
    <dgm:pt modelId="{87DAD888-772D-47D1-B389-7067EBF5B6F9}" type="pres">
      <dgm:prSet presAssocID="{F5D02960-D88F-4EB6-B368-20A473FA2DCC}" presName="sibTrans" presStyleCnt="0"/>
      <dgm:spPr/>
    </dgm:pt>
    <dgm:pt modelId="{784C7DC1-2001-4E3D-8B35-3439EBA488BA}" type="pres">
      <dgm:prSet presAssocID="{FCF60902-8E4F-467F-97FB-9A794320F18A}" presName="compNode" presStyleCnt="0"/>
      <dgm:spPr/>
    </dgm:pt>
    <dgm:pt modelId="{4102246C-C98A-4EA4-8673-9B870E0AB87E}" type="pres">
      <dgm:prSet presAssocID="{FCF60902-8E4F-467F-97FB-9A794320F18A}" presName="bgRect" presStyleLbl="bgShp" presStyleIdx="3" presStyleCnt="5"/>
      <dgm:spPr>
        <a:solidFill>
          <a:schemeClr val="accent3">
            <a:lumMod val="20000"/>
            <a:lumOff val="80000"/>
          </a:schemeClr>
        </a:solidFill>
      </dgm:spPr>
    </dgm:pt>
    <dgm:pt modelId="{579A38B0-E4F4-468D-9D37-66243929B710}" type="pres">
      <dgm:prSet presAssocID="{FCF60902-8E4F-467F-97FB-9A794320F18A}" presName="iconRect" presStyleLbl="node1" presStyleIdx="3" presStyleCnt="5"/>
      <dgm:spPr>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per"/>
        </a:ext>
      </dgm:extLst>
    </dgm:pt>
    <dgm:pt modelId="{493019B5-4722-42B0-9C85-D17B126C1F9E}" type="pres">
      <dgm:prSet presAssocID="{FCF60902-8E4F-467F-97FB-9A794320F18A}" presName="spaceRect" presStyleCnt="0"/>
      <dgm:spPr/>
    </dgm:pt>
    <dgm:pt modelId="{DEFF5050-8BFF-4376-946C-13537BF8201A}" type="pres">
      <dgm:prSet presAssocID="{FCF60902-8E4F-467F-97FB-9A794320F18A}" presName="parTx" presStyleLbl="revTx" presStyleIdx="3" presStyleCnt="5">
        <dgm:presLayoutVars>
          <dgm:chMax val="0"/>
          <dgm:chPref val="0"/>
        </dgm:presLayoutVars>
      </dgm:prSet>
      <dgm:spPr/>
    </dgm:pt>
    <dgm:pt modelId="{E1B8FF2F-95B5-494C-ABB6-4867C04F538B}" type="pres">
      <dgm:prSet presAssocID="{70B8F541-7DA3-47EC-9057-47A506E62EE0}" presName="sibTrans" presStyleCnt="0"/>
      <dgm:spPr/>
    </dgm:pt>
    <dgm:pt modelId="{4739EF27-27A7-449B-B854-33FADA9B52AD}" type="pres">
      <dgm:prSet presAssocID="{85625C92-8E9C-4F0A-A9EF-BB277C984023}" presName="compNode" presStyleCnt="0"/>
      <dgm:spPr/>
    </dgm:pt>
    <dgm:pt modelId="{485B8D55-D916-4C69-B283-C2F97A249ACA}" type="pres">
      <dgm:prSet presAssocID="{85625C92-8E9C-4F0A-A9EF-BB277C984023}" presName="bgRect" presStyleLbl="bgShp" presStyleIdx="4" presStyleCnt="5"/>
      <dgm:spPr>
        <a:solidFill>
          <a:schemeClr val="accent3">
            <a:lumMod val="20000"/>
            <a:lumOff val="80000"/>
          </a:schemeClr>
        </a:solidFill>
      </dgm:spPr>
    </dgm:pt>
    <dgm:pt modelId="{32BB996E-1D9C-429F-81B7-75A65F469136}" type="pres">
      <dgm:prSet presAssocID="{85625C92-8E9C-4F0A-A9EF-BB277C984023}" presName="iconRect" presStyleLbl="node1" presStyleIdx="4" presStyleCnt="5"/>
      <dgm:spPr>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ls"/>
        </a:ext>
      </dgm:extLst>
    </dgm:pt>
    <dgm:pt modelId="{2EED7EE6-D7F4-4702-8C1C-50505D2F7BC2}" type="pres">
      <dgm:prSet presAssocID="{85625C92-8E9C-4F0A-A9EF-BB277C984023}" presName="spaceRect" presStyleCnt="0"/>
      <dgm:spPr/>
    </dgm:pt>
    <dgm:pt modelId="{CAEB5C64-BE61-4198-92F8-3B18535A1423}" type="pres">
      <dgm:prSet presAssocID="{85625C92-8E9C-4F0A-A9EF-BB277C984023}" presName="parTx" presStyleLbl="revTx" presStyleIdx="4" presStyleCnt="5">
        <dgm:presLayoutVars>
          <dgm:chMax val="0"/>
          <dgm:chPref val="0"/>
        </dgm:presLayoutVars>
      </dgm:prSet>
      <dgm:spPr/>
    </dgm:pt>
  </dgm:ptLst>
  <dgm:cxnLst>
    <dgm:cxn modelId="{88DB6A00-DB22-CE4C-9546-FFB54C7F666E}" type="presOf" srcId="{FCF60902-8E4F-467F-97FB-9A794320F18A}" destId="{DEFF5050-8BFF-4376-946C-13537BF8201A}" srcOrd="0" destOrd="0" presId="urn:microsoft.com/office/officeart/2018/2/layout/IconVerticalSolidList"/>
    <dgm:cxn modelId="{69CDBA22-A7E5-0840-A2DF-5270BC60AD42}" type="presOf" srcId="{C8489067-0412-4A2B-9B08-D41801C1C3DC}" destId="{4F536F23-865E-4B72-84D5-B93F57962E5A}" srcOrd="0" destOrd="0" presId="urn:microsoft.com/office/officeart/2018/2/layout/IconVerticalSolidList"/>
    <dgm:cxn modelId="{5BFB0435-330D-4407-B1BC-8C475C05EE13}" srcId="{7BAF2711-9212-4207-93B2-1807BA60472A}" destId="{FCF60902-8E4F-467F-97FB-9A794320F18A}" srcOrd="3" destOrd="0" parTransId="{2C6CD01B-FDBB-4DF5-B01E-B9831A657698}" sibTransId="{70B8F541-7DA3-47EC-9057-47A506E62EE0}"/>
    <dgm:cxn modelId="{A6122470-E2A1-42B4-81D0-28D5ADFB94F5}" srcId="{7BAF2711-9212-4207-93B2-1807BA60472A}" destId="{C8489067-0412-4A2B-9B08-D41801C1C3DC}" srcOrd="2" destOrd="0" parTransId="{0A9C5150-661B-47DF-8799-AC4F05F6A550}" sibTransId="{F5D02960-D88F-4EB6-B368-20A473FA2DCC}"/>
    <dgm:cxn modelId="{69DDA453-40BC-4BA4-BAC0-93D4CA995A02}" srcId="{7BAF2711-9212-4207-93B2-1807BA60472A}" destId="{7CE59F11-4CF3-4728-9CA2-D191519C19F1}" srcOrd="0" destOrd="0" parTransId="{A3E7E44D-6EB8-44B5-8C9D-2525D4D16FBF}" sibTransId="{256AF786-7138-46C4-AA24-31EE8EAC059C}"/>
    <dgm:cxn modelId="{987E2E9D-BEC1-8F4C-BAC9-C12F5C4332D3}" type="presOf" srcId="{17EC5622-093D-4D66-AF1B-7153DD3D054A}" destId="{AA6B9903-7FF3-4C2A-B067-782160538313}" srcOrd="0" destOrd="0" presId="urn:microsoft.com/office/officeart/2018/2/layout/IconVerticalSolidList"/>
    <dgm:cxn modelId="{69F65EA9-05A7-4962-9F38-B3631A886E30}" srcId="{7BAF2711-9212-4207-93B2-1807BA60472A}" destId="{85625C92-8E9C-4F0A-A9EF-BB277C984023}" srcOrd="4" destOrd="0" parTransId="{F3F5F8C8-2C0E-4FCD-BB31-B96BF31D9337}" sibTransId="{CFE6D1F8-B9BD-4754-A059-A41AE74FEE5F}"/>
    <dgm:cxn modelId="{877F2BC2-5033-4B27-9529-071FA9F13F22}" srcId="{7BAF2711-9212-4207-93B2-1807BA60472A}" destId="{17EC5622-093D-4D66-AF1B-7153DD3D054A}" srcOrd="1" destOrd="0" parTransId="{34C11E00-7EE9-4081-AC89-4A0C63D06F95}" sibTransId="{5D2A21C6-1CA2-47F6-B875-1D6C0EDA8370}"/>
    <dgm:cxn modelId="{4DE4AAD4-9FEC-C744-953F-535C9D7A037E}" type="presOf" srcId="{7CE59F11-4CF3-4728-9CA2-D191519C19F1}" destId="{BE661192-D314-4A2C-8258-17C497A682D3}" srcOrd="0" destOrd="0" presId="urn:microsoft.com/office/officeart/2018/2/layout/IconVerticalSolidList"/>
    <dgm:cxn modelId="{672E86FD-466C-6141-AF19-1F6E533749DA}" type="presOf" srcId="{85625C92-8E9C-4F0A-A9EF-BB277C984023}" destId="{CAEB5C64-BE61-4198-92F8-3B18535A1423}" srcOrd="0" destOrd="0" presId="urn:microsoft.com/office/officeart/2018/2/layout/IconVerticalSolidList"/>
    <dgm:cxn modelId="{9CD16AFE-BCE6-DE4E-B8F1-5F3F8BD5D493}" type="presOf" srcId="{7BAF2711-9212-4207-93B2-1807BA60472A}" destId="{70B1D04D-5850-4408-91FA-D243C83D7802}" srcOrd="0" destOrd="0" presId="urn:microsoft.com/office/officeart/2018/2/layout/IconVerticalSolidList"/>
    <dgm:cxn modelId="{72378589-E366-6045-8086-3503328ADF41}" type="presParOf" srcId="{70B1D04D-5850-4408-91FA-D243C83D7802}" destId="{C73AC537-3418-4EA4-A0FF-7736144CD526}" srcOrd="0" destOrd="0" presId="urn:microsoft.com/office/officeart/2018/2/layout/IconVerticalSolidList"/>
    <dgm:cxn modelId="{D55790C6-0563-9341-9D8A-8F5400C7C624}" type="presParOf" srcId="{C73AC537-3418-4EA4-A0FF-7736144CD526}" destId="{5D2A983B-5FA6-4398-B4FF-0D982DB818D3}" srcOrd="0" destOrd="0" presId="urn:microsoft.com/office/officeart/2018/2/layout/IconVerticalSolidList"/>
    <dgm:cxn modelId="{010E2A11-7B82-1240-8F85-3FD6FE1A053A}" type="presParOf" srcId="{C73AC537-3418-4EA4-A0FF-7736144CD526}" destId="{2F962FE8-E05E-42FE-8E0C-9A82EABBC457}" srcOrd="1" destOrd="0" presId="urn:microsoft.com/office/officeart/2018/2/layout/IconVerticalSolidList"/>
    <dgm:cxn modelId="{1A5E184C-D66A-254A-9443-30C19883A8C7}" type="presParOf" srcId="{C73AC537-3418-4EA4-A0FF-7736144CD526}" destId="{510DE8C1-F672-4A0F-961C-665FC0F57214}" srcOrd="2" destOrd="0" presId="urn:microsoft.com/office/officeart/2018/2/layout/IconVerticalSolidList"/>
    <dgm:cxn modelId="{C590384A-833D-9F4D-93FE-79A182410341}" type="presParOf" srcId="{C73AC537-3418-4EA4-A0FF-7736144CD526}" destId="{BE661192-D314-4A2C-8258-17C497A682D3}" srcOrd="3" destOrd="0" presId="urn:microsoft.com/office/officeart/2018/2/layout/IconVerticalSolidList"/>
    <dgm:cxn modelId="{E876B432-685C-8E44-A71D-ACA0E0986755}" type="presParOf" srcId="{70B1D04D-5850-4408-91FA-D243C83D7802}" destId="{C610DCC1-6398-4D33-A7C0-F129F06231E5}" srcOrd="1" destOrd="0" presId="urn:microsoft.com/office/officeart/2018/2/layout/IconVerticalSolidList"/>
    <dgm:cxn modelId="{8C145EDE-A91D-1C4D-9B31-B61AFDA1F46C}" type="presParOf" srcId="{70B1D04D-5850-4408-91FA-D243C83D7802}" destId="{C2EEEB62-F2A9-49F5-8480-6FBA0DB08F42}" srcOrd="2" destOrd="0" presId="urn:microsoft.com/office/officeart/2018/2/layout/IconVerticalSolidList"/>
    <dgm:cxn modelId="{2024AAEE-D587-C945-9504-38565489344E}" type="presParOf" srcId="{C2EEEB62-F2A9-49F5-8480-6FBA0DB08F42}" destId="{0ED021AD-C254-4EFC-951C-2F3D5A09A2C6}" srcOrd="0" destOrd="0" presId="urn:microsoft.com/office/officeart/2018/2/layout/IconVerticalSolidList"/>
    <dgm:cxn modelId="{DE82DE7F-12D4-5A42-96FC-F51E1C18B28F}" type="presParOf" srcId="{C2EEEB62-F2A9-49F5-8480-6FBA0DB08F42}" destId="{716234F5-7A64-49B3-B34C-8E939F6C099F}" srcOrd="1" destOrd="0" presId="urn:microsoft.com/office/officeart/2018/2/layout/IconVerticalSolidList"/>
    <dgm:cxn modelId="{5CE24E59-C335-AA4D-89D8-D03D7B0B8BC3}" type="presParOf" srcId="{C2EEEB62-F2A9-49F5-8480-6FBA0DB08F42}" destId="{8931751F-339E-4E56-829D-45635B9CF363}" srcOrd="2" destOrd="0" presId="urn:microsoft.com/office/officeart/2018/2/layout/IconVerticalSolidList"/>
    <dgm:cxn modelId="{BC064A97-B0D2-DD4A-8E1F-9CBC91CB46F4}" type="presParOf" srcId="{C2EEEB62-F2A9-49F5-8480-6FBA0DB08F42}" destId="{AA6B9903-7FF3-4C2A-B067-782160538313}" srcOrd="3" destOrd="0" presId="urn:microsoft.com/office/officeart/2018/2/layout/IconVerticalSolidList"/>
    <dgm:cxn modelId="{986EEAAC-A6C4-E14F-89CE-4CF100FC5E88}" type="presParOf" srcId="{70B1D04D-5850-4408-91FA-D243C83D7802}" destId="{1DD8150E-E384-42B6-B498-54374F0D7B87}" srcOrd="3" destOrd="0" presId="urn:microsoft.com/office/officeart/2018/2/layout/IconVerticalSolidList"/>
    <dgm:cxn modelId="{AE7CA434-60C5-2043-B9E2-C8E346CD1AF9}" type="presParOf" srcId="{70B1D04D-5850-4408-91FA-D243C83D7802}" destId="{347CC070-C26F-4F28-827D-982103569CD0}" srcOrd="4" destOrd="0" presId="urn:microsoft.com/office/officeart/2018/2/layout/IconVerticalSolidList"/>
    <dgm:cxn modelId="{63DE152D-A97F-AF4A-882C-CA8CE56F3A80}" type="presParOf" srcId="{347CC070-C26F-4F28-827D-982103569CD0}" destId="{754CD495-EDBE-47CF-8838-88397FE9C291}" srcOrd="0" destOrd="0" presId="urn:microsoft.com/office/officeart/2018/2/layout/IconVerticalSolidList"/>
    <dgm:cxn modelId="{F9DC4AC7-AFAB-2D4A-B062-E88185A0B665}" type="presParOf" srcId="{347CC070-C26F-4F28-827D-982103569CD0}" destId="{469E7605-20AC-45EA-A4E8-BD56A57C11F7}" srcOrd="1" destOrd="0" presId="urn:microsoft.com/office/officeart/2018/2/layout/IconVerticalSolidList"/>
    <dgm:cxn modelId="{8634B210-9B2C-E248-AFFF-C1DF683A37BC}" type="presParOf" srcId="{347CC070-C26F-4F28-827D-982103569CD0}" destId="{AA983A28-20D7-4270-B9F0-BCEF19428D01}" srcOrd="2" destOrd="0" presId="urn:microsoft.com/office/officeart/2018/2/layout/IconVerticalSolidList"/>
    <dgm:cxn modelId="{060637E9-AB25-2949-9D49-741EBB4EC635}" type="presParOf" srcId="{347CC070-C26F-4F28-827D-982103569CD0}" destId="{4F536F23-865E-4B72-84D5-B93F57962E5A}" srcOrd="3" destOrd="0" presId="urn:microsoft.com/office/officeart/2018/2/layout/IconVerticalSolidList"/>
    <dgm:cxn modelId="{846A08F5-06FF-C54D-9618-C8B8803F386F}" type="presParOf" srcId="{70B1D04D-5850-4408-91FA-D243C83D7802}" destId="{87DAD888-772D-47D1-B389-7067EBF5B6F9}" srcOrd="5" destOrd="0" presId="urn:microsoft.com/office/officeart/2018/2/layout/IconVerticalSolidList"/>
    <dgm:cxn modelId="{24493B2A-F943-F541-B492-42FD0A7D944B}" type="presParOf" srcId="{70B1D04D-5850-4408-91FA-D243C83D7802}" destId="{784C7DC1-2001-4E3D-8B35-3439EBA488BA}" srcOrd="6" destOrd="0" presId="urn:microsoft.com/office/officeart/2018/2/layout/IconVerticalSolidList"/>
    <dgm:cxn modelId="{D4154741-AB3A-3F4C-A24F-64E82EC190E4}" type="presParOf" srcId="{784C7DC1-2001-4E3D-8B35-3439EBA488BA}" destId="{4102246C-C98A-4EA4-8673-9B870E0AB87E}" srcOrd="0" destOrd="0" presId="urn:microsoft.com/office/officeart/2018/2/layout/IconVerticalSolidList"/>
    <dgm:cxn modelId="{3071F038-C18F-9442-AE75-D3BFA644A8EB}" type="presParOf" srcId="{784C7DC1-2001-4E3D-8B35-3439EBA488BA}" destId="{579A38B0-E4F4-468D-9D37-66243929B710}" srcOrd="1" destOrd="0" presId="urn:microsoft.com/office/officeart/2018/2/layout/IconVerticalSolidList"/>
    <dgm:cxn modelId="{726FE0B1-CA29-1143-816C-31DFD728997D}" type="presParOf" srcId="{784C7DC1-2001-4E3D-8B35-3439EBA488BA}" destId="{493019B5-4722-42B0-9C85-D17B126C1F9E}" srcOrd="2" destOrd="0" presId="urn:microsoft.com/office/officeart/2018/2/layout/IconVerticalSolidList"/>
    <dgm:cxn modelId="{76F9B487-3E93-8B46-8983-8770B56E3C98}" type="presParOf" srcId="{784C7DC1-2001-4E3D-8B35-3439EBA488BA}" destId="{DEFF5050-8BFF-4376-946C-13537BF8201A}" srcOrd="3" destOrd="0" presId="urn:microsoft.com/office/officeart/2018/2/layout/IconVerticalSolidList"/>
    <dgm:cxn modelId="{E6256699-CC50-7D4A-9AE0-F03569B7BDB9}" type="presParOf" srcId="{70B1D04D-5850-4408-91FA-D243C83D7802}" destId="{E1B8FF2F-95B5-494C-ABB6-4867C04F538B}" srcOrd="7" destOrd="0" presId="urn:microsoft.com/office/officeart/2018/2/layout/IconVerticalSolidList"/>
    <dgm:cxn modelId="{00DD7561-2CCA-4C46-98E0-E58A049F3AFD}" type="presParOf" srcId="{70B1D04D-5850-4408-91FA-D243C83D7802}" destId="{4739EF27-27A7-449B-B854-33FADA9B52AD}" srcOrd="8" destOrd="0" presId="urn:microsoft.com/office/officeart/2018/2/layout/IconVerticalSolidList"/>
    <dgm:cxn modelId="{B6783F4D-EB78-B844-A34C-50B851FF047D}" type="presParOf" srcId="{4739EF27-27A7-449B-B854-33FADA9B52AD}" destId="{485B8D55-D916-4C69-B283-C2F97A249ACA}" srcOrd="0" destOrd="0" presId="urn:microsoft.com/office/officeart/2018/2/layout/IconVerticalSolidList"/>
    <dgm:cxn modelId="{0EEA45D0-90C7-6348-8B6A-B27D5C851D6B}" type="presParOf" srcId="{4739EF27-27A7-449B-B854-33FADA9B52AD}" destId="{32BB996E-1D9C-429F-81B7-75A65F469136}" srcOrd="1" destOrd="0" presId="urn:microsoft.com/office/officeart/2018/2/layout/IconVerticalSolidList"/>
    <dgm:cxn modelId="{5B4469A2-318B-D743-B4D3-A1CC044EA5B4}" type="presParOf" srcId="{4739EF27-27A7-449B-B854-33FADA9B52AD}" destId="{2EED7EE6-D7F4-4702-8C1C-50505D2F7BC2}" srcOrd="2" destOrd="0" presId="urn:microsoft.com/office/officeart/2018/2/layout/IconVerticalSolidList"/>
    <dgm:cxn modelId="{D114D02F-B06D-6942-A1A2-5ECED2245394}" type="presParOf" srcId="{4739EF27-27A7-449B-B854-33FADA9B52AD}" destId="{CAEB5C64-BE61-4198-92F8-3B18535A14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577250-2A8C-4115-BBDC-BFA46E4857C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45186B1-3520-4DDE-9813-5EA3249B4416}">
      <dgm:prSet/>
      <dgm:spPr/>
      <dgm:t>
        <a:bodyPr/>
        <a:lstStyle/>
        <a:p>
          <a:r>
            <a:rPr lang="en-US"/>
            <a:t>Automated work order booking confirmation via email or text  message</a:t>
          </a:r>
        </a:p>
      </dgm:t>
    </dgm:pt>
    <dgm:pt modelId="{7B40A0E8-C0C7-4EE7-ABC7-B4FBA820AB1C}" type="parTrans" cxnId="{65BEC358-00CF-4B8B-A0E6-932E4B6C94FA}">
      <dgm:prSet/>
      <dgm:spPr/>
      <dgm:t>
        <a:bodyPr/>
        <a:lstStyle/>
        <a:p>
          <a:endParaRPr lang="en-US"/>
        </a:p>
      </dgm:t>
    </dgm:pt>
    <dgm:pt modelId="{B229A8E3-49CD-4C10-ADDD-A2E203E34449}" type="sibTrans" cxnId="{65BEC358-00CF-4B8B-A0E6-932E4B6C94FA}">
      <dgm:prSet/>
      <dgm:spPr/>
      <dgm:t>
        <a:bodyPr/>
        <a:lstStyle/>
        <a:p>
          <a:endParaRPr lang="en-US"/>
        </a:p>
      </dgm:t>
    </dgm:pt>
    <dgm:pt modelId="{AFC1B18F-AF99-4725-BBFA-B60EAA1C5CF2}">
      <dgm:prSet/>
      <dgm:spPr/>
      <dgm:t>
        <a:bodyPr/>
        <a:lstStyle/>
        <a:p>
          <a:r>
            <a:rPr lang="en-US"/>
            <a:t>Trigger notifications and alerts based on intelligent workflows</a:t>
          </a:r>
        </a:p>
      </dgm:t>
    </dgm:pt>
    <dgm:pt modelId="{49DB6BBC-BB81-4A4D-AF9B-1BF335B182BB}" type="parTrans" cxnId="{8074142E-4B6E-49FE-A9F2-C5C86FBAF99F}">
      <dgm:prSet/>
      <dgm:spPr/>
      <dgm:t>
        <a:bodyPr/>
        <a:lstStyle/>
        <a:p>
          <a:endParaRPr lang="en-US"/>
        </a:p>
      </dgm:t>
    </dgm:pt>
    <dgm:pt modelId="{A6EEF307-9824-4F7D-9C55-72FD740AA69B}" type="sibTrans" cxnId="{8074142E-4B6E-49FE-A9F2-C5C86FBAF99F}">
      <dgm:prSet/>
      <dgm:spPr/>
      <dgm:t>
        <a:bodyPr/>
        <a:lstStyle/>
        <a:p>
          <a:endParaRPr lang="en-US"/>
        </a:p>
      </dgm:t>
    </dgm:pt>
    <dgm:pt modelId="{E67D8E96-1AF8-4D84-8C23-0E00E25CC8ED}">
      <dgm:prSet/>
      <dgm:spPr/>
      <dgm:t>
        <a:bodyPr/>
        <a:lstStyle/>
        <a:p>
          <a:r>
            <a:rPr lang="en-US"/>
            <a:t>Remove the guesswork and notify ETAs to customers when the field technician is on the way.</a:t>
          </a:r>
        </a:p>
      </dgm:t>
    </dgm:pt>
    <dgm:pt modelId="{AB7CD1DC-5BDA-4614-B93E-BE131A7375ED}" type="parTrans" cxnId="{0A8C7D63-797D-4B52-8BA3-1171692E1F52}">
      <dgm:prSet/>
      <dgm:spPr/>
      <dgm:t>
        <a:bodyPr/>
        <a:lstStyle/>
        <a:p>
          <a:endParaRPr lang="en-US"/>
        </a:p>
      </dgm:t>
    </dgm:pt>
    <dgm:pt modelId="{2AF35860-0E95-495C-8534-BB58289F805E}" type="sibTrans" cxnId="{0A8C7D63-797D-4B52-8BA3-1171692E1F52}">
      <dgm:prSet/>
      <dgm:spPr/>
      <dgm:t>
        <a:bodyPr/>
        <a:lstStyle/>
        <a:p>
          <a:endParaRPr lang="en-US"/>
        </a:p>
      </dgm:t>
    </dgm:pt>
    <dgm:pt modelId="{760CBE78-D4A4-49CC-A26A-3A19AA48A11C}">
      <dgm:prSet/>
      <dgm:spPr/>
      <dgm:t>
        <a:bodyPr/>
        <a:lstStyle/>
        <a:p>
          <a:r>
            <a:rPr lang="en-US"/>
            <a:t>Enable customers to review and rate the service</a:t>
          </a:r>
        </a:p>
      </dgm:t>
    </dgm:pt>
    <dgm:pt modelId="{010B4E7B-7C67-4862-8B8E-BB50E90B35E3}" type="parTrans" cxnId="{F23BBED1-F63A-4808-B2D4-50793D73E05A}">
      <dgm:prSet/>
      <dgm:spPr/>
      <dgm:t>
        <a:bodyPr/>
        <a:lstStyle/>
        <a:p>
          <a:endParaRPr lang="en-US"/>
        </a:p>
      </dgm:t>
    </dgm:pt>
    <dgm:pt modelId="{BC294BF7-C075-4930-8A34-3AF763977A26}" type="sibTrans" cxnId="{F23BBED1-F63A-4808-B2D4-50793D73E05A}">
      <dgm:prSet/>
      <dgm:spPr/>
      <dgm:t>
        <a:bodyPr/>
        <a:lstStyle/>
        <a:p>
          <a:endParaRPr lang="en-US"/>
        </a:p>
      </dgm:t>
    </dgm:pt>
    <dgm:pt modelId="{37365070-5F4E-4B35-AE86-95F853E0892E}" type="pres">
      <dgm:prSet presAssocID="{BD577250-2A8C-4115-BBDC-BFA46E4857C9}" presName="root" presStyleCnt="0">
        <dgm:presLayoutVars>
          <dgm:dir/>
          <dgm:resizeHandles val="exact"/>
        </dgm:presLayoutVars>
      </dgm:prSet>
      <dgm:spPr/>
    </dgm:pt>
    <dgm:pt modelId="{E69AA46D-CD76-4EDE-80B2-B8520872F718}" type="pres">
      <dgm:prSet presAssocID="{F45186B1-3520-4DDE-9813-5EA3249B4416}" presName="compNode" presStyleCnt="0"/>
      <dgm:spPr/>
    </dgm:pt>
    <dgm:pt modelId="{3E56DAFD-3852-46EC-A0A8-E8D5160D7CDD}" type="pres">
      <dgm:prSet presAssocID="{F45186B1-3520-4DDE-9813-5EA3249B4416}" presName="bgRect" presStyleLbl="bgShp" presStyleIdx="0" presStyleCnt="4"/>
      <dgm:spPr>
        <a:solidFill>
          <a:schemeClr val="accent3">
            <a:lumMod val="20000"/>
            <a:lumOff val="80000"/>
          </a:schemeClr>
        </a:solidFill>
      </dgm:spPr>
    </dgm:pt>
    <dgm:pt modelId="{18606110-C42C-486E-9ADF-BD8ED9B3DE46}" type="pres">
      <dgm:prSet presAssocID="{F45186B1-3520-4DDE-9813-5EA3249B4416}" presName="iconRect" presStyleLbl="node1" presStyleIdx="0" presStyleCnt="4"/>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47A9DA8B-28DF-457A-8A71-2BB6DA69F62E}" type="pres">
      <dgm:prSet presAssocID="{F45186B1-3520-4DDE-9813-5EA3249B4416}" presName="spaceRect" presStyleCnt="0"/>
      <dgm:spPr/>
    </dgm:pt>
    <dgm:pt modelId="{67828911-1EDA-402F-B194-B3B8F9F5840A}" type="pres">
      <dgm:prSet presAssocID="{F45186B1-3520-4DDE-9813-5EA3249B4416}" presName="parTx" presStyleLbl="revTx" presStyleIdx="0" presStyleCnt="4">
        <dgm:presLayoutVars>
          <dgm:chMax val="0"/>
          <dgm:chPref val="0"/>
        </dgm:presLayoutVars>
      </dgm:prSet>
      <dgm:spPr/>
    </dgm:pt>
    <dgm:pt modelId="{C1C371BD-FDD2-42CF-91C4-B28FA079804C}" type="pres">
      <dgm:prSet presAssocID="{B229A8E3-49CD-4C10-ADDD-A2E203E34449}" presName="sibTrans" presStyleCnt="0"/>
      <dgm:spPr/>
    </dgm:pt>
    <dgm:pt modelId="{34AB9EC4-2D38-4344-A51B-FDE9C9588F54}" type="pres">
      <dgm:prSet presAssocID="{AFC1B18F-AF99-4725-BBFA-B60EAA1C5CF2}" presName="compNode" presStyleCnt="0"/>
      <dgm:spPr/>
    </dgm:pt>
    <dgm:pt modelId="{2EC0B464-48D0-4BA8-97E5-9B2554CA1D75}" type="pres">
      <dgm:prSet presAssocID="{AFC1B18F-AF99-4725-BBFA-B60EAA1C5CF2}" presName="bgRect" presStyleLbl="bgShp" presStyleIdx="1" presStyleCnt="4"/>
      <dgm:spPr>
        <a:solidFill>
          <a:schemeClr val="accent3">
            <a:lumMod val="20000"/>
            <a:lumOff val="80000"/>
          </a:schemeClr>
        </a:solidFill>
      </dgm:spPr>
    </dgm:pt>
    <dgm:pt modelId="{2B498623-6372-4596-A371-887A1121374E}" type="pres">
      <dgm:prSet presAssocID="{AFC1B18F-AF99-4725-BBFA-B60EAA1C5CF2}" presName="iconRect" presStyleLbl="node1" presStyleIdx="1" presStyleCnt="4"/>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ll"/>
        </a:ext>
      </dgm:extLst>
    </dgm:pt>
    <dgm:pt modelId="{5A768C51-9F7D-4FA5-9B32-9012BE27B51C}" type="pres">
      <dgm:prSet presAssocID="{AFC1B18F-AF99-4725-BBFA-B60EAA1C5CF2}" presName="spaceRect" presStyleCnt="0"/>
      <dgm:spPr/>
    </dgm:pt>
    <dgm:pt modelId="{78993C04-AE95-417F-8BB8-56725923162D}" type="pres">
      <dgm:prSet presAssocID="{AFC1B18F-AF99-4725-BBFA-B60EAA1C5CF2}" presName="parTx" presStyleLbl="revTx" presStyleIdx="1" presStyleCnt="4">
        <dgm:presLayoutVars>
          <dgm:chMax val="0"/>
          <dgm:chPref val="0"/>
        </dgm:presLayoutVars>
      </dgm:prSet>
      <dgm:spPr/>
    </dgm:pt>
    <dgm:pt modelId="{5EAB5854-6002-44D7-A9D4-BE56268085F5}" type="pres">
      <dgm:prSet presAssocID="{A6EEF307-9824-4F7D-9C55-72FD740AA69B}" presName="sibTrans" presStyleCnt="0"/>
      <dgm:spPr/>
    </dgm:pt>
    <dgm:pt modelId="{4FD975ED-27D3-4DD9-8190-8C07E73E1C53}" type="pres">
      <dgm:prSet presAssocID="{E67D8E96-1AF8-4D84-8C23-0E00E25CC8ED}" presName="compNode" presStyleCnt="0"/>
      <dgm:spPr/>
    </dgm:pt>
    <dgm:pt modelId="{E451502E-785C-4B1C-A26E-0467B12DB660}" type="pres">
      <dgm:prSet presAssocID="{E67D8E96-1AF8-4D84-8C23-0E00E25CC8ED}" presName="bgRect" presStyleLbl="bgShp" presStyleIdx="2" presStyleCnt="4"/>
      <dgm:spPr>
        <a:solidFill>
          <a:schemeClr val="accent3">
            <a:lumMod val="20000"/>
            <a:lumOff val="80000"/>
          </a:schemeClr>
        </a:solidFill>
      </dgm:spPr>
    </dgm:pt>
    <dgm:pt modelId="{BD1D426D-420A-44A6-A41B-80DB0CA8EBEA}" type="pres">
      <dgm:prSet presAssocID="{E67D8E96-1AF8-4D84-8C23-0E00E25CC8ED}" presName="iconRect" presStyleLbl="node1" presStyleIdx="2" presStyleCnt="4"/>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48FB47AE-C7DF-4298-81A4-17B6B5B3B971}" type="pres">
      <dgm:prSet presAssocID="{E67D8E96-1AF8-4D84-8C23-0E00E25CC8ED}" presName="spaceRect" presStyleCnt="0"/>
      <dgm:spPr/>
    </dgm:pt>
    <dgm:pt modelId="{301DF2BA-E15B-4FBB-8184-24D40190EA19}" type="pres">
      <dgm:prSet presAssocID="{E67D8E96-1AF8-4D84-8C23-0E00E25CC8ED}" presName="parTx" presStyleLbl="revTx" presStyleIdx="2" presStyleCnt="4">
        <dgm:presLayoutVars>
          <dgm:chMax val="0"/>
          <dgm:chPref val="0"/>
        </dgm:presLayoutVars>
      </dgm:prSet>
      <dgm:spPr/>
    </dgm:pt>
    <dgm:pt modelId="{5F3C6932-2838-4295-80C9-2B45C53E1DDE}" type="pres">
      <dgm:prSet presAssocID="{2AF35860-0E95-495C-8534-BB58289F805E}" presName="sibTrans" presStyleCnt="0"/>
      <dgm:spPr/>
    </dgm:pt>
    <dgm:pt modelId="{2BEE4291-1105-4E73-AC15-6019E75DC60F}" type="pres">
      <dgm:prSet presAssocID="{760CBE78-D4A4-49CC-A26A-3A19AA48A11C}" presName="compNode" presStyleCnt="0"/>
      <dgm:spPr/>
    </dgm:pt>
    <dgm:pt modelId="{9F420B9E-C9F9-46EA-8B09-4C207A22419E}" type="pres">
      <dgm:prSet presAssocID="{760CBE78-D4A4-49CC-A26A-3A19AA48A11C}" presName="bgRect" presStyleLbl="bgShp" presStyleIdx="3" presStyleCnt="4"/>
      <dgm:spPr>
        <a:solidFill>
          <a:schemeClr val="accent3">
            <a:lumMod val="20000"/>
            <a:lumOff val="80000"/>
          </a:schemeClr>
        </a:solidFill>
      </dgm:spPr>
    </dgm:pt>
    <dgm:pt modelId="{40A77ABA-F20A-42FD-B9CC-BE37597C7A9D}" type="pres">
      <dgm:prSet presAssocID="{760CBE78-D4A4-49CC-A26A-3A19AA48A11C}" presName="iconRect" presStyleLbl="node1" presStyleIdx="3" presStyleCnt="4"/>
      <dgm:spPr>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D428019B-CDDF-4A90-A692-1D62870C673D}" type="pres">
      <dgm:prSet presAssocID="{760CBE78-D4A4-49CC-A26A-3A19AA48A11C}" presName="spaceRect" presStyleCnt="0"/>
      <dgm:spPr/>
    </dgm:pt>
    <dgm:pt modelId="{A3558227-8186-4F50-9524-123163CC28C6}" type="pres">
      <dgm:prSet presAssocID="{760CBE78-D4A4-49CC-A26A-3A19AA48A11C}" presName="parTx" presStyleLbl="revTx" presStyleIdx="3" presStyleCnt="4">
        <dgm:presLayoutVars>
          <dgm:chMax val="0"/>
          <dgm:chPref val="0"/>
        </dgm:presLayoutVars>
      </dgm:prSet>
      <dgm:spPr/>
    </dgm:pt>
  </dgm:ptLst>
  <dgm:cxnLst>
    <dgm:cxn modelId="{F0EF3411-C38D-46CD-AFC0-E2F21A4C3DB0}" type="presOf" srcId="{760CBE78-D4A4-49CC-A26A-3A19AA48A11C}" destId="{A3558227-8186-4F50-9524-123163CC28C6}" srcOrd="0" destOrd="0" presId="urn:microsoft.com/office/officeart/2018/2/layout/IconVerticalSolidList"/>
    <dgm:cxn modelId="{8074142E-4B6E-49FE-A9F2-C5C86FBAF99F}" srcId="{BD577250-2A8C-4115-BBDC-BFA46E4857C9}" destId="{AFC1B18F-AF99-4725-BBFA-B60EAA1C5CF2}" srcOrd="1" destOrd="0" parTransId="{49DB6BBC-BB81-4A4D-AF9B-1BF335B182BB}" sibTransId="{A6EEF307-9824-4F7D-9C55-72FD740AA69B}"/>
    <dgm:cxn modelId="{0A8C7D63-797D-4B52-8BA3-1171692E1F52}" srcId="{BD577250-2A8C-4115-BBDC-BFA46E4857C9}" destId="{E67D8E96-1AF8-4D84-8C23-0E00E25CC8ED}" srcOrd="2" destOrd="0" parTransId="{AB7CD1DC-5BDA-4614-B93E-BE131A7375ED}" sibTransId="{2AF35860-0E95-495C-8534-BB58289F805E}"/>
    <dgm:cxn modelId="{7E2BEA74-2ABB-4A0B-B065-46FA45CDAC64}" type="presOf" srcId="{F45186B1-3520-4DDE-9813-5EA3249B4416}" destId="{67828911-1EDA-402F-B194-B3B8F9F5840A}" srcOrd="0" destOrd="0" presId="urn:microsoft.com/office/officeart/2018/2/layout/IconVerticalSolidList"/>
    <dgm:cxn modelId="{65BEC358-00CF-4B8B-A0E6-932E4B6C94FA}" srcId="{BD577250-2A8C-4115-BBDC-BFA46E4857C9}" destId="{F45186B1-3520-4DDE-9813-5EA3249B4416}" srcOrd="0" destOrd="0" parTransId="{7B40A0E8-C0C7-4EE7-ABC7-B4FBA820AB1C}" sibTransId="{B229A8E3-49CD-4C10-ADDD-A2E203E34449}"/>
    <dgm:cxn modelId="{836FAE9C-2A29-45F4-911E-BA98D565E52C}" type="presOf" srcId="{BD577250-2A8C-4115-BBDC-BFA46E4857C9}" destId="{37365070-5F4E-4B35-AE86-95F853E0892E}" srcOrd="0" destOrd="0" presId="urn:microsoft.com/office/officeart/2018/2/layout/IconVerticalSolidList"/>
    <dgm:cxn modelId="{CE3469CB-207A-4440-9DFD-9857BCBF1C83}" type="presOf" srcId="{AFC1B18F-AF99-4725-BBFA-B60EAA1C5CF2}" destId="{78993C04-AE95-417F-8BB8-56725923162D}" srcOrd="0" destOrd="0" presId="urn:microsoft.com/office/officeart/2018/2/layout/IconVerticalSolidList"/>
    <dgm:cxn modelId="{F23BBED1-F63A-4808-B2D4-50793D73E05A}" srcId="{BD577250-2A8C-4115-BBDC-BFA46E4857C9}" destId="{760CBE78-D4A4-49CC-A26A-3A19AA48A11C}" srcOrd="3" destOrd="0" parTransId="{010B4E7B-7C67-4862-8B8E-BB50E90B35E3}" sibTransId="{BC294BF7-C075-4930-8A34-3AF763977A26}"/>
    <dgm:cxn modelId="{AF2331F1-9009-4BAA-A033-A214E1541F0D}" type="presOf" srcId="{E67D8E96-1AF8-4D84-8C23-0E00E25CC8ED}" destId="{301DF2BA-E15B-4FBB-8184-24D40190EA19}" srcOrd="0" destOrd="0" presId="urn:microsoft.com/office/officeart/2018/2/layout/IconVerticalSolidList"/>
    <dgm:cxn modelId="{9A297124-9FF4-4F2B-B914-3C1C25A28753}" type="presParOf" srcId="{37365070-5F4E-4B35-AE86-95F853E0892E}" destId="{E69AA46D-CD76-4EDE-80B2-B8520872F718}" srcOrd="0" destOrd="0" presId="urn:microsoft.com/office/officeart/2018/2/layout/IconVerticalSolidList"/>
    <dgm:cxn modelId="{DFF89FFA-7F6E-42D1-B4C6-4CB7D8F5CFB2}" type="presParOf" srcId="{E69AA46D-CD76-4EDE-80B2-B8520872F718}" destId="{3E56DAFD-3852-46EC-A0A8-E8D5160D7CDD}" srcOrd="0" destOrd="0" presId="urn:microsoft.com/office/officeart/2018/2/layout/IconVerticalSolidList"/>
    <dgm:cxn modelId="{E2DE04D7-B258-401D-8E26-E100CA1E275F}" type="presParOf" srcId="{E69AA46D-CD76-4EDE-80B2-B8520872F718}" destId="{18606110-C42C-486E-9ADF-BD8ED9B3DE46}" srcOrd="1" destOrd="0" presId="urn:microsoft.com/office/officeart/2018/2/layout/IconVerticalSolidList"/>
    <dgm:cxn modelId="{6ACCD7F6-7A92-4D19-8F4C-A5FB8B08FCD9}" type="presParOf" srcId="{E69AA46D-CD76-4EDE-80B2-B8520872F718}" destId="{47A9DA8B-28DF-457A-8A71-2BB6DA69F62E}" srcOrd="2" destOrd="0" presId="urn:microsoft.com/office/officeart/2018/2/layout/IconVerticalSolidList"/>
    <dgm:cxn modelId="{829359C8-A5C5-4B29-923E-88F3DB3B806A}" type="presParOf" srcId="{E69AA46D-CD76-4EDE-80B2-B8520872F718}" destId="{67828911-1EDA-402F-B194-B3B8F9F5840A}" srcOrd="3" destOrd="0" presId="urn:microsoft.com/office/officeart/2018/2/layout/IconVerticalSolidList"/>
    <dgm:cxn modelId="{3768D4E2-BB2F-44A6-98FA-382BDB98D59D}" type="presParOf" srcId="{37365070-5F4E-4B35-AE86-95F853E0892E}" destId="{C1C371BD-FDD2-42CF-91C4-B28FA079804C}" srcOrd="1" destOrd="0" presId="urn:microsoft.com/office/officeart/2018/2/layout/IconVerticalSolidList"/>
    <dgm:cxn modelId="{AE6FA1F6-BA97-441B-BF52-B7D02B868170}" type="presParOf" srcId="{37365070-5F4E-4B35-AE86-95F853E0892E}" destId="{34AB9EC4-2D38-4344-A51B-FDE9C9588F54}" srcOrd="2" destOrd="0" presId="urn:microsoft.com/office/officeart/2018/2/layout/IconVerticalSolidList"/>
    <dgm:cxn modelId="{DBEBF998-F29C-4539-9A02-1B074BE18B59}" type="presParOf" srcId="{34AB9EC4-2D38-4344-A51B-FDE9C9588F54}" destId="{2EC0B464-48D0-4BA8-97E5-9B2554CA1D75}" srcOrd="0" destOrd="0" presId="urn:microsoft.com/office/officeart/2018/2/layout/IconVerticalSolidList"/>
    <dgm:cxn modelId="{57464E37-DE47-4874-8B14-1ACDC6150427}" type="presParOf" srcId="{34AB9EC4-2D38-4344-A51B-FDE9C9588F54}" destId="{2B498623-6372-4596-A371-887A1121374E}" srcOrd="1" destOrd="0" presId="urn:microsoft.com/office/officeart/2018/2/layout/IconVerticalSolidList"/>
    <dgm:cxn modelId="{BB2583CE-406F-4372-B13E-CE9FFF865733}" type="presParOf" srcId="{34AB9EC4-2D38-4344-A51B-FDE9C9588F54}" destId="{5A768C51-9F7D-4FA5-9B32-9012BE27B51C}" srcOrd="2" destOrd="0" presId="urn:microsoft.com/office/officeart/2018/2/layout/IconVerticalSolidList"/>
    <dgm:cxn modelId="{A5FA94D6-5DC6-4626-8443-29FF78D59F42}" type="presParOf" srcId="{34AB9EC4-2D38-4344-A51B-FDE9C9588F54}" destId="{78993C04-AE95-417F-8BB8-56725923162D}" srcOrd="3" destOrd="0" presId="urn:microsoft.com/office/officeart/2018/2/layout/IconVerticalSolidList"/>
    <dgm:cxn modelId="{1EB78200-C3E8-4A54-A0CD-BA138CEDFC6F}" type="presParOf" srcId="{37365070-5F4E-4B35-AE86-95F853E0892E}" destId="{5EAB5854-6002-44D7-A9D4-BE56268085F5}" srcOrd="3" destOrd="0" presId="urn:microsoft.com/office/officeart/2018/2/layout/IconVerticalSolidList"/>
    <dgm:cxn modelId="{CC4ADCC0-F461-4DED-8B7C-0CDA1F11F7F1}" type="presParOf" srcId="{37365070-5F4E-4B35-AE86-95F853E0892E}" destId="{4FD975ED-27D3-4DD9-8190-8C07E73E1C53}" srcOrd="4" destOrd="0" presId="urn:microsoft.com/office/officeart/2018/2/layout/IconVerticalSolidList"/>
    <dgm:cxn modelId="{46E83566-AC36-4322-8278-E4D35FE9D7A2}" type="presParOf" srcId="{4FD975ED-27D3-4DD9-8190-8C07E73E1C53}" destId="{E451502E-785C-4B1C-A26E-0467B12DB660}" srcOrd="0" destOrd="0" presId="urn:microsoft.com/office/officeart/2018/2/layout/IconVerticalSolidList"/>
    <dgm:cxn modelId="{9312CA19-E127-4A2C-AFF3-3100EFE5A9BE}" type="presParOf" srcId="{4FD975ED-27D3-4DD9-8190-8C07E73E1C53}" destId="{BD1D426D-420A-44A6-A41B-80DB0CA8EBEA}" srcOrd="1" destOrd="0" presId="urn:microsoft.com/office/officeart/2018/2/layout/IconVerticalSolidList"/>
    <dgm:cxn modelId="{3E34606C-7A01-4FB4-B032-FB2C9C3D1894}" type="presParOf" srcId="{4FD975ED-27D3-4DD9-8190-8C07E73E1C53}" destId="{48FB47AE-C7DF-4298-81A4-17B6B5B3B971}" srcOrd="2" destOrd="0" presId="urn:microsoft.com/office/officeart/2018/2/layout/IconVerticalSolidList"/>
    <dgm:cxn modelId="{186401AC-8939-4E08-8D0E-02EB388B0472}" type="presParOf" srcId="{4FD975ED-27D3-4DD9-8190-8C07E73E1C53}" destId="{301DF2BA-E15B-4FBB-8184-24D40190EA19}" srcOrd="3" destOrd="0" presId="urn:microsoft.com/office/officeart/2018/2/layout/IconVerticalSolidList"/>
    <dgm:cxn modelId="{1AE62138-5D17-4768-A63C-B3B72B64B7E3}" type="presParOf" srcId="{37365070-5F4E-4B35-AE86-95F853E0892E}" destId="{5F3C6932-2838-4295-80C9-2B45C53E1DDE}" srcOrd="5" destOrd="0" presId="urn:microsoft.com/office/officeart/2018/2/layout/IconVerticalSolidList"/>
    <dgm:cxn modelId="{5AB2C067-2A06-4B8A-95AC-FC5DC47ACB78}" type="presParOf" srcId="{37365070-5F4E-4B35-AE86-95F853E0892E}" destId="{2BEE4291-1105-4E73-AC15-6019E75DC60F}" srcOrd="6" destOrd="0" presId="urn:microsoft.com/office/officeart/2018/2/layout/IconVerticalSolidList"/>
    <dgm:cxn modelId="{DF04CB66-24ED-4BBB-BF8F-A7D3083776E0}" type="presParOf" srcId="{2BEE4291-1105-4E73-AC15-6019E75DC60F}" destId="{9F420B9E-C9F9-46EA-8B09-4C207A22419E}" srcOrd="0" destOrd="0" presId="urn:microsoft.com/office/officeart/2018/2/layout/IconVerticalSolidList"/>
    <dgm:cxn modelId="{FEC7EFC1-664D-4BB7-AE11-0A328FB108A3}" type="presParOf" srcId="{2BEE4291-1105-4E73-AC15-6019E75DC60F}" destId="{40A77ABA-F20A-42FD-B9CC-BE37597C7A9D}" srcOrd="1" destOrd="0" presId="urn:microsoft.com/office/officeart/2018/2/layout/IconVerticalSolidList"/>
    <dgm:cxn modelId="{B5AB5E80-C2E2-4140-8CE2-67C574C3F624}" type="presParOf" srcId="{2BEE4291-1105-4E73-AC15-6019E75DC60F}" destId="{D428019B-CDDF-4A90-A692-1D62870C673D}" srcOrd="2" destOrd="0" presId="urn:microsoft.com/office/officeart/2018/2/layout/IconVerticalSolidList"/>
    <dgm:cxn modelId="{DFA06B29-8DA7-4544-A140-2C5DA3D84005}" type="presParOf" srcId="{2BEE4291-1105-4E73-AC15-6019E75DC60F}" destId="{A3558227-8186-4F50-9524-123163CC28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CE474-6FC8-4A31-B0C4-62832112366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E09CDBB-75AF-46CA-AFB4-4984BB8CA8AD}">
      <dgm:prSet/>
      <dgm:spPr>
        <a:solidFill>
          <a:schemeClr val="accent3">
            <a:lumMod val="20000"/>
            <a:lumOff val="80000"/>
          </a:schemeClr>
        </a:solidFill>
      </dgm:spPr>
      <dgm:t>
        <a:bodyPr/>
        <a:lstStyle/>
        <a:p>
          <a:r>
            <a:rPr lang="en-US" b="0" i="0"/>
            <a:t>Automated notifications and alerts for your team on job reminders, SLA violations, and critical alerts.</a:t>
          </a:r>
          <a:endParaRPr lang="en-US"/>
        </a:p>
      </dgm:t>
    </dgm:pt>
    <dgm:pt modelId="{0A46E12A-D550-492F-B0DB-9593D624FD7B}" type="parTrans" cxnId="{E61491D8-BD96-49B5-918A-0A49C9855FC4}">
      <dgm:prSet/>
      <dgm:spPr/>
      <dgm:t>
        <a:bodyPr/>
        <a:lstStyle/>
        <a:p>
          <a:endParaRPr lang="en-US"/>
        </a:p>
      </dgm:t>
    </dgm:pt>
    <dgm:pt modelId="{13FBA60E-32D6-420C-9FCA-2C1AED1FEA6D}" type="sibTrans" cxnId="{E61491D8-BD96-49B5-918A-0A49C9855FC4}">
      <dgm:prSet/>
      <dgm:spPr/>
      <dgm:t>
        <a:bodyPr/>
        <a:lstStyle/>
        <a:p>
          <a:endParaRPr lang="en-US"/>
        </a:p>
      </dgm:t>
    </dgm:pt>
    <dgm:pt modelId="{E2DA0F98-5234-4407-84B0-4FF39F962025}">
      <dgm:prSet/>
      <dgm:spPr/>
      <dgm:t>
        <a:bodyPr/>
        <a:lstStyle/>
        <a:p>
          <a:r>
            <a:rPr lang="en-US" b="0" i="0"/>
            <a:t>Capture all the data from the field including pictures, audio, video,  and documents, and attach them to the work orders.</a:t>
          </a:r>
          <a:endParaRPr lang="en-US"/>
        </a:p>
      </dgm:t>
    </dgm:pt>
    <dgm:pt modelId="{171DFB95-728F-40CF-898B-B30B24416757}" type="parTrans" cxnId="{07AEA4D2-AD2A-44AF-A601-38E6F19E4964}">
      <dgm:prSet/>
      <dgm:spPr/>
      <dgm:t>
        <a:bodyPr/>
        <a:lstStyle/>
        <a:p>
          <a:endParaRPr lang="en-US"/>
        </a:p>
      </dgm:t>
    </dgm:pt>
    <dgm:pt modelId="{C6F1A97F-F07E-4610-BAF4-AF347BCB50EA}" type="sibTrans" cxnId="{07AEA4D2-AD2A-44AF-A601-38E6F19E4964}">
      <dgm:prSet/>
      <dgm:spPr/>
      <dgm:t>
        <a:bodyPr/>
        <a:lstStyle/>
        <a:p>
          <a:endParaRPr lang="en-US"/>
        </a:p>
      </dgm:t>
    </dgm:pt>
    <dgm:pt modelId="{ECE9274B-F5F5-4388-A739-F3766811765B}">
      <dgm:prSet/>
      <dgm:spPr/>
      <dgm:t>
        <a:bodyPr/>
        <a:lstStyle/>
        <a:p>
          <a:r>
            <a:rPr lang="en-US" b="0" i="0"/>
            <a:t>Smart routing, actionable insights, work order details, and customer  history to improve productivity and efficiency.</a:t>
          </a:r>
          <a:endParaRPr lang="en-US"/>
        </a:p>
      </dgm:t>
    </dgm:pt>
    <dgm:pt modelId="{FC02AB35-F34C-42F5-865C-24D84005EC9B}" type="parTrans" cxnId="{034D7996-4427-4B8A-8E8A-3C97C41EB910}">
      <dgm:prSet/>
      <dgm:spPr/>
      <dgm:t>
        <a:bodyPr/>
        <a:lstStyle/>
        <a:p>
          <a:endParaRPr lang="en-US"/>
        </a:p>
      </dgm:t>
    </dgm:pt>
    <dgm:pt modelId="{8700F176-CCCD-4450-AC3F-6BEA7B582DC2}" type="sibTrans" cxnId="{034D7996-4427-4B8A-8E8A-3C97C41EB910}">
      <dgm:prSet/>
      <dgm:spPr/>
      <dgm:t>
        <a:bodyPr/>
        <a:lstStyle/>
        <a:p>
          <a:endParaRPr lang="en-US"/>
        </a:p>
      </dgm:t>
    </dgm:pt>
    <dgm:pt modelId="{382BB1DE-470E-4891-A157-BBB91CE89E8B}">
      <dgm:prSet/>
      <dgm:spPr>
        <a:solidFill>
          <a:schemeClr val="accent3">
            <a:lumMod val="20000"/>
            <a:lumOff val="80000"/>
          </a:schemeClr>
        </a:solidFill>
      </dgm:spPr>
      <dgm:t>
        <a:bodyPr/>
        <a:lstStyle/>
        <a:p>
          <a:r>
            <a:rPr lang="en-US" b="0" i="0"/>
            <a:t>Real-time collaboration and syncing of all information to the back office.</a:t>
          </a:r>
          <a:endParaRPr lang="en-US"/>
        </a:p>
      </dgm:t>
    </dgm:pt>
    <dgm:pt modelId="{817C29F3-62D8-4087-A165-07E03AB08FE2}" type="parTrans" cxnId="{C88984B4-A9DC-4B7F-A77A-1E2A80C2C26A}">
      <dgm:prSet/>
      <dgm:spPr/>
      <dgm:t>
        <a:bodyPr/>
        <a:lstStyle/>
        <a:p>
          <a:endParaRPr lang="en-US"/>
        </a:p>
      </dgm:t>
    </dgm:pt>
    <dgm:pt modelId="{85FBF698-F09C-42C7-85FC-D6D6913AB3ED}" type="sibTrans" cxnId="{C88984B4-A9DC-4B7F-A77A-1E2A80C2C26A}">
      <dgm:prSet/>
      <dgm:spPr/>
      <dgm:t>
        <a:bodyPr/>
        <a:lstStyle/>
        <a:p>
          <a:endParaRPr lang="en-US"/>
        </a:p>
      </dgm:t>
    </dgm:pt>
    <dgm:pt modelId="{EAA930B6-5207-45BB-AAA1-7F61EA0F9492}" type="pres">
      <dgm:prSet presAssocID="{1FDCE474-6FC8-4A31-B0C4-62832112366E}" presName="root" presStyleCnt="0">
        <dgm:presLayoutVars>
          <dgm:dir/>
          <dgm:resizeHandles val="exact"/>
        </dgm:presLayoutVars>
      </dgm:prSet>
      <dgm:spPr/>
    </dgm:pt>
    <dgm:pt modelId="{D6DCA524-1A4D-41AE-AE07-097858A5DA37}" type="pres">
      <dgm:prSet presAssocID="{2E09CDBB-75AF-46CA-AFB4-4984BB8CA8AD}" presName="compNode" presStyleCnt="0"/>
      <dgm:spPr/>
    </dgm:pt>
    <dgm:pt modelId="{9ABE3574-85A4-4AE8-B2F3-F8A6D4C9B0A1}" type="pres">
      <dgm:prSet presAssocID="{2E09CDBB-75AF-46CA-AFB4-4984BB8CA8AD}" presName="bgRect" presStyleLbl="bgShp" presStyleIdx="0" presStyleCnt="4"/>
      <dgm:spPr>
        <a:solidFill>
          <a:schemeClr val="accent3">
            <a:lumMod val="20000"/>
            <a:lumOff val="80000"/>
          </a:schemeClr>
        </a:solidFill>
      </dgm:spPr>
    </dgm:pt>
    <dgm:pt modelId="{CCA837EE-EC18-4510-BA22-E35D6CD59F7D}" type="pres">
      <dgm:prSet presAssocID="{2E09CDBB-75AF-46CA-AFB4-4984BB8CA8AD}" presName="iconRect" presStyleLbl="node1" presStyleIdx="0" presStyleCnt="4"/>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ll"/>
        </a:ext>
      </dgm:extLst>
    </dgm:pt>
    <dgm:pt modelId="{A60D27BD-D047-4B7A-9760-5DF9BB141788}" type="pres">
      <dgm:prSet presAssocID="{2E09CDBB-75AF-46CA-AFB4-4984BB8CA8AD}" presName="spaceRect" presStyleCnt="0"/>
      <dgm:spPr/>
    </dgm:pt>
    <dgm:pt modelId="{E483E350-0DE4-4514-95F3-A3572F0ADD40}" type="pres">
      <dgm:prSet presAssocID="{2E09CDBB-75AF-46CA-AFB4-4984BB8CA8AD}" presName="parTx" presStyleLbl="revTx" presStyleIdx="0" presStyleCnt="4">
        <dgm:presLayoutVars>
          <dgm:chMax val="0"/>
          <dgm:chPref val="0"/>
        </dgm:presLayoutVars>
      </dgm:prSet>
      <dgm:spPr/>
    </dgm:pt>
    <dgm:pt modelId="{53B37F90-8910-47E7-9EEF-A7B214A4C3F3}" type="pres">
      <dgm:prSet presAssocID="{13FBA60E-32D6-420C-9FCA-2C1AED1FEA6D}" presName="sibTrans" presStyleCnt="0"/>
      <dgm:spPr/>
    </dgm:pt>
    <dgm:pt modelId="{5C9C3537-0871-4516-A1BB-346451AA7163}" type="pres">
      <dgm:prSet presAssocID="{E2DA0F98-5234-4407-84B0-4FF39F962025}" presName="compNode" presStyleCnt="0"/>
      <dgm:spPr/>
    </dgm:pt>
    <dgm:pt modelId="{BEA4C4C4-F826-40EA-B711-773D75FDE9C2}" type="pres">
      <dgm:prSet presAssocID="{E2DA0F98-5234-4407-84B0-4FF39F962025}" presName="bgRect" presStyleLbl="bgShp" presStyleIdx="1" presStyleCnt="4"/>
      <dgm:spPr>
        <a:solidFill>
          <a:schemeClr val="accent3">
            <a:lumMod val="20000"/>
            <a:lumOff val="80000"/>
          </a:schemeClr>
        </a:solidFill>
      </dgm:spPr>
    </dgm:pt>
    <dgm:pt modelId="{B5FFD537-EA99-496C-9FEE-8E9F68940614}" type="pres">
      <dgm:prSet presAssocID="{E2DA0F98-5234-4407-84B0-4FF39F962025}" presName="iconRect" presStyleLbl="node1" presStyleIdx="1" presStyleCnt="4"/>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mages"/>
        </a:ext>
      </dgm:extLst>
    </dgm:pt>
    <dgm:pt modelId="{B20651BE-4C9C-42C5-AD4C-8421896230D9}" type="pres">
      <dgm:prSet presAssocID="{E2DA0F98-5234-4407-84B0-4FF39F962025}" presName="spaceRect" presStyleCnt="0"/>
      <dgm:spPr/>
    </dgm:pt>
    <dgm:pt modelId="{244CED12-A309-4E7D-8EDE-201C4995FDAB}" type="pres">
      <dgm:prSet presAssocID="{E2DA0F98-5234-4407-84B0-4FF39F962025}" presName="parTx" presStyleLbl="revTx" presStyleIdx="1" presStyleCnt="4">
        <dgm:presLayoutVars>
          <dgm:chMax val="0"/>
          <dgm:chPref val="0"/>
        </dgm:presLayoutVars>
      </dgm:prSet>
      <dgm:spPr/>
    </dgm:pt>
    <dgm:pt modelId="{AB76EE19-2C53-45CC-B631-236C23B3E0A0}" type="pres">
      <dgm:prSet presAssocID="{C6F1A97F-F07E-4610-BAF4-AF347BCB50EA}" presName="sibTrans" presStyleCnt="0"/>
      <dgm:spPr/>
    </dgm:pt>
    <dgm:pt modelId="{58C211BB-C338-41D4-B70B-389EF176B17D}" type="pres">
      <dgm:prSet presAssocID="{ECE9274B-F5F5-4388-A739-F3766811765B}" presName="compNode" presStyleCnt="0"/>
      <dgm:spPr/>
    </dgm:pt>
    <dgm:pt modelId="{7FF0A1B8-9DCD-4948-A5FB-6F24830B1B94}" type="pres">
      <dgm:prSet presAssocID="{ECE9274B-F5F5-4388-A739-F3766811765B}" presName="bgRect" presStyleLbl="bgShp" presStyleIdx="2" presStyleCnt="4"/>
      <dgm:spPr>
        <a:solidFill>
          <a:schemeClr val="accent3">
            <a:lumMod val="20000"/>
            <a:lumOff val="80000"/>
          </a:schemeClr>
        </a:solidFill>
      </dgm:spPr>
    </dgm:pt>
    <dgm:pt modelId="{9ADC0454-1273-49CD-8AB2-1F66C712F9D6}" type="pres">
      <dgm:prSet presAssocID="{ECE9274B-F5F5-4388-A739-F3766811765B}" presName="iconRect" presStyleLbl="node1" presStyleIdx="2" presStyleCnt="4"/>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C27E69BF-356C-463D-B645-33F800A3904E}" type="pres">
      <dgm:prSet presAssocID="{ECE9274B-F5F5-4388-A739-F3766811765B}" presName="spaceRect" presStyleCnt="0"/>
      <dgm:spPr/>
    </dgm:pt>
    <dgm:pt modelId="{417E4DA5-E2EC-4F59-9684-55DA324539E3}" type="pres">
      <dgm:prSet presAssocID="{ECE9274B-F5F5-4388-A739-F3766811765B}" presName="parTx" presStyleLbl="revTx" presStyleIdx="2" presStyleCnt="4">
        <dgm:presLayoutVars>
          <dgm:chMax val="0"/>
          <dgm:chPref val="0"/>
        </dgm:presLayoutVars>
      </dgm:prSet>
      <dgm:spPr/>
    </dgm:pt>
    <dgm:pt modelId="{EEF58847-86AA-4892-A335-2E53A253E7EF}" type="pres">
      <dgm:prSet presAssocID="{8700F176-CCCD-4450-AC3F-6BEA7B582DC2}" presName="sibTrans" presStyleCnt="0"/>
      <dgm:spPr/>
    </dgm:pt>
    <dgm:pt modelId="{17455944-7D0E-4B67-B74D-A0627AA5F802}" type="pres">
      <dgm:prSet presAssocID="{382BB1DE-470E-4891-A157-BBB91CE89E8B}" presName="compNode" presStyleCnt="0"/>
      <dgm:spPr/>
    </dgm:pt>
    <dgm:pt modelId="{653FA395-A4FE-4CCD-B252-DDD35C046510}" type="pres">
      <dgm:prSet presAssocID="{382BB1DE-470E-4891-A157-BBB91CE89E8B}" presName="bgRect" presStyleLbl="bgShp" presStyleIdx="3" presStyleCnt="4"/>
      <dgm:spPr>
        <a:solidFill>
          <a:schemeClr val="accent3">
            <a:lumMod val="20000"/>
            <a:lumOff val="80000"/>
          </a:schemeClr>
        </a:solidFill>
      </dgm:spPr>
    </dgm:pt>
    <dgm:pt modelId="{2E2F9443-E57F-4E57-B0BB-F9CC1A44D527}" type="pres">
      <dgm:prSet presAssocID="{382BB1DE-470E-4891-A157-BBB91CE89E8B}" presName="iconRect" presStyleLbl="node1" presStyleIdx="3" presStyleCnt="4"/>
      <dgm:spPr>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yncing Cloud"/>
        </a:ext>
      </dgm:extLst>
    </dgm:pt>
    <dgm:pt modelId="{851B1925-61E3-4476-9588-6312C4BEB9E7}" type="pres">
      <dgm:prSet presAssocID="{382BB1DE-470E-4891-A157-BBB91CE89E8B}" presName="spaceRect" presStyleCnt="0"/>
      <dgm:spPr/>
    </dgm:pt>
    <dgm:pt modelId="{0A1F9D5E-E951-4972-98AF-015B620A806E}" type="pres">
      <dgm:prSet presAssocID="{382BB1DE-470E-4891-A157-BBB91CE89E8B}" presName="parTx" presStyleLbl="revTx" presStyleIdx="3" presStyleCnt="4">
        <dgm:presLayoutVars>
          <dgm:chMax val="0"/>
          <dgm:chPref val="0"/>
        </dgm:presLayoutVars>
      </dgm:prSet>
      <dgm:spPr/>
    </dgm:pt>
  </dgm:ptLst>
  <dgm:cxnLst>
    <dgm:cxn modelId="{1C3BA912-1CD7-4028-93BE-5A9D09B28A65}" type="presOf" srcId="{2E09CDBB-75AF-46CA-AFB4-4984BB8CA8AD}" destId="{E483E350-0DE4-4514-95F3-A3572F0ADD40}" srcOrd="0" destOrd="0" presId="urn:microsoft.com/office/officeart/2018/2/layout/IconVerticalSolidList"/>
    <dgm:cxn modelId="{D947FD41-1401-41B5-91B8-02DAA70A1147}" type="presOf" srcId="{E2DA0F98-5234-4407-84B0-4FF39F962025}" destId="{244CED12-A309-4E7D-8EDE-201C4995FDAB}" srcOrd="0" destOrd="0" presId="urn:microsoft.com/office/officeart/2018/2/layout/IconVerticalSolidList"/>
    <dgm:cxn modelId="{034D7996-4427-4B8A-8E8A-3C97C41EB910}" srcId="{1FDCE474-6FC8-4A31-B0C4-62832112366E}" destId="{ECE9274B-F5F5-4388-A739-F3766811765B}" srcOrd="2" destOrd="0" parTransId="{FC02AB35-F34C-42F5-865C-24D84005EC9B}" sibTransId="{8700F176-CCCD-4450-AC3F-6BEA7B582DC2}"/>
    <dgm:cxn modelId="{C88984B4-A9DC-4B7F-A77A-1E2A80C2C26A}" srcId="{1FDCE474-6FC8-4A31-B0C4-62832112366E}" destId="{382BB1DE-470E-4891-A157-BBB91CE89E8B}" srcOrd="3" destOrd="0" parTransId="{817C29F3-62D8-4087-A165-07E03AB08FE2}" sibTransId="{85FBF698-F09C-42C7-85FC-D6D6913AB3ED}"/>
    <dgm:cxn modelId="{B78797B4-3F21-47C0-9CCE-FEB2C36C2806}" type="presOf" srcId="{1FDCE474-6FC8-4A31-B0C4-62832112366E}" destId="{EAA930B6-5207-45BB-AAA1-7F61EA0F9492}" srcOrd="0" destOrd="0" presId="urn:microsoft.com/office/officeart/2018/2/layout/IconVerticalSolidList"/>
    <dgm:cxn modelId="{500AF8CD-AB9D-4E05-AB60-6DFAD8045345}" type="presOf" srcId="{382BB1DE-470E-4891-A157-BBB91CE89E8B}" destId="{0A1F9D5E-E951-4972-98AF-015B620A806E}" srcOrd="0" destOrd="0" presId="urn:microsoft.com/office/officeart/2018/2/layout/IconVerticalSolidList"/>
    <dgm:cxn modelId="{14A802D0-25E1-478A-8F78-898294496F82}" type="presOf" srcId="{ECE9274B-F5F5-4388-A739-F3766811765B}" destId="{417E4DA5-E2EC-4F59-9684-55DA324539E3}" srcOrd="0" destOrd="0" presId="urn:microsoft.com/office/officeart/2018/2/layout/IconVerticalSolidList"/>
    <dgm:cxn modelId="{07AEA4D2-AD2A-44AF-A601-38E6F19E4964}" srcId="{1FDCE474-6FC8-4A31-B0C4-62832112366E}" destId="{E2DA0F98-5234-4407-84B0-4FF39F962025}" srcOrd="1" destOrd="0" parTransId="{171DFB95-728F-40CF-898B-B30B24416757}" sibTransId="{C6F1A97F-F07E-4610-BAF4-AF347BCB50EA}"/>
    <dgm:cxn modelId="{E61491D8-BD96-49B5-918A-0A49C9855FC4}" srcId="{1FDCE474-6FC8-4A31-B0C4-62832112366E}" destId="{2E09CDBB-75AF-46CA-AFB4-4984BB8CA8AD}" srcOrd="0" destOrd="0" parTransId="{0A46E12A-D550-492F-B0DB-9593D624FD7B}" sibTransId="{13FBA60E-32D6-420C-9FCA-2C1AED1FEA6D}"/>
    <dgm:cxn modelId="{F391DCB0-8D4F-4095-987A-4D6B6AE652A1}" type="presParOf" srcId="{EAA930B6-5207-45BB-AAA1-7F61EA0F9492}" destId="{D6DCA524-1A4D-41AE-AE07-097858A5DA37}" srcOrd="0" destOrd="0" presId="urn:microsoft.com/office/officeart/2018/2/layout/IconVerticalSolidList"/>
    <dgm:cxn modelId="{EBC765E0-C0DE-4818-B16A-A4B5FB91E1A3}" type="presParOf" srcId="{D6DCA524-1A4D-41AE-AE07-097858A5DA37}" destId="{9ABE3574-85A4-4AE8-B2F3-F8A6D4C9B0A1}" srcOrd="0" destOrd="0" presId="urn:microsoft.com/office/officeart/2018/2/layout/IconVerticalSolidList"/>
    <dgm:cxn modelId="{1B95D15C-D448-4556-929F-79A2996C5DAB}" type="presParOf" srcId="{D6DCA524-1A4D-41AE-AE07-097858A5DA37}" destId="{CCA837EE-EC18-4510-BA22-E35D6CD59F7D}" srcOrd="1" destOrd="0" presId="urn:microsoft.com/office/officeart/2018/2/layout/IconVerticalSolidList"/>
    <dgm:cxn modelId="{95F62158-603A-4176-8D71-E2BF4940F3D4}" type="presParOf" srcId="{D6DCA524-1A4D-41AE-AE07-097858A5DA37}" destId="{A60D27BD-D047-4B7A-9760-5DF9BB141788}" srcOrd="2" destOrd="0" presId="urn:microsoft.com/office/officeart/2018/2/layout/IconVerticalSolidList"/>
    <dgm:cxn modelId="{598EE700-D53B-43F6-8C79-036036C52654}" type="presParOf" srcId="{D6DCA524-1A4D-41AE-AE07-097858A5DA37}" destId="{E483E350-0DE4-4514-95F3-A3572F0ADD40}" srcOrd="3" destOrd="0" presId="urn:microsoft.com/office/officeart/2018/2/layout/IconVerticalSolidList"/>
    <dgm:cxn modelId="{66727E18-CFC6-45F8-BCC8-3FC8A06856C2}" type="presParOf" srcId="{EAA930B6-5207-45BB-AAA1-7F61EA0F9492}" destId="{53B37F90-8910-47E7-9EEF-A7B214A4C3F3}" srcOrd="1" destOrd="0" presId="urn:microsoft.com/office/officeart/2018/2/layout/IconVerticalSolidList"/>
    <dgm:cxn modelId="{AF4E3B22-CCE6-4C4A-99B7-D7C93CAD70E9}" type="presParOf" srcId="{EAA930B6-5207-45BB-AAA1-7F61EA0F9492}" destId="{5C9C3537-0871-4516-A1BB-346451AA7163}" srcOrd="2" destOrd="0" presId="urn:microsoft.com/office/officeart/2018/2/layout/IconVerticalSolidList"/>
    <dgm:cxn modelId="{107F73C3-542F-44F5-BD4E-9952384CC1A2}" type="presParOf" srcId="{5C9C3537-0871-4516-A1BB-346451AA7163}" destId="{BEA4C4C4-F826-40EA-B711-773D75FDE9C2}" srcOrd="0" destOrd="0" presId="urn:microsoft.com/office/officeart/2018/2/layout/IconVerticalSolidList"/>
    <dgm:cxn modelId="{6B56B413-A151-4678-B50F-62672AEE6AE2}" type="presParOf" srcId="{5C9C3537-0871-4516-A1BB-346451AA7163}" destId="{B5FFD537-EA99-496C-9FEE-8E9F68940614}" srcOrd="1" destOrd="0" presId="urn:microsoft.com/office/officeart/2018/2/layout/IconVerticalSolidList"/>
    <dgm:cxn modelId="{E6593517-4533-4A5A-A630-CD90217544AA}" type="presParOf" srcId="{5C9C3537-0871-4516-A1BB-346451AA7163}" destId="{B20651BE-4C9C-42C5-AD4C-8421896230D9}" srcOrd="2" destOrd="0" presId="urn:microsoft.com/office/officeart/2018/2/layout/IconVerticalSolidList"/>
    <dgm:cxn modelId="{5B92CB6E-54C3-4100-99DA-307D77FD7328}" type="presParOf" srcId="{5C9C3537-0871-4516-A1BB-346451AA7163}" destId="{244CED12-A309-4E7D-8EDE-201C4995FDAB}" srcOrd="3" destOrd="0" presId="urn:microsoft.com/office/officeart/2018/2/layout/IconVerticalSolidList"/>
    <dgm:cxn modelId="{23E80DC1-E9A4-4603-97B5-E442039E4FDF}" type="presParOf" srcId="{EAA930B6-5207-45BB-AAA1-7F61EA0F9492}" destId="{AB76EE19-2C53-45CC-B631-236C23B3E0A0}" srcOrd="3" destOrd="0" presId="urn:microsoft.com/office/officeart/2018/2/layout/IconVerticalSolidList"/>
    <dgm:cxn modelId="{FA701408-5911-471A-AB91-1B71E193DC61}" type="presParOf" srcId="{EAA930B6-5207-45BB-AAA1-7F61EA0F9492}" destId="{58C211BB-C338-41D4-B70B-389EF176B17D}" srcOrd="4" destOrd="0" presId="urn:microsoft.com/office/officeart/2018/2/layout/IconVerticalSolidList"/>
    <dgm:cxn modelId="{983C3F12-5D7B-446B-8FE0-5716C1E5F4C2}" type="presParOf" srcId="{58C211BB-C338-41D4-B70B-389EF176B17D}" destId="{7FF0A1B8-9DCD-4948-A5FB-6F24830B1B94}" srcOrd="0" destOrd="0" presId="urn:microsoft.com/office/officeart/2018/2/layout/IconVerticalSolidList"/>
    <dgm:cxn modelId="{905CBCB6-5FD1-4913-A24F-EA1CCF48DF1E}" type="presParOf" srcId="{58C211BB-C338-41D4-B70B-389EF176B17D}" destId="{9ADC0454-1273-49CD-8AB2-1F66C712F9D6}" srcOrd="1" destOrd="0" presId="urn:microsoft.com/office/officeart/2018/2/layout/IconVerticalSolidList"/>
    <dgm:cxn modelId="{378105B7-CB7D-485A-93E7-BD255A80EC86}" type="presParOf" srcId="{58C211BB-C338-41D4-B70B-389EF176B17D}" destId="{C27E69BF-356C-463D-B645-33F800A3904E}" srcOrd="2" destOrd="0" presId="urn:microsoft.com/office/officeart/2018/2/layout/IconVerticalSolidList"/>
    <dgm:cxn modelId="{709EA3C5-673C-4FC3-871E-A6FDDF197A43}" type="presParOf" srcId="{58C211BB-C338-41D4-B70B-389EF176B17D}" destId="{417E4DA5-E2EC-4F59-9684-55DA324539E3}" srcOrd="3" destOrd="0" presId="urn:microsoft.com/office/officeart/2018/2/layout/IconVerticalSolidList"/>
    <dgm:cxn modelId="{148280B1-6738-4ECA-B9C1-E27244A46687}" type="presParOf" srcId="{EAA930B6-5207-45BB-AAA1-7F61EA0F9492}" destId="{EEF58847-86AA-4892-A335-2E53A253E7EF}" srcOrd="5" destOrd="0" presId="urn:microsoft.com/office/officeart/2018/2/layout/IconVerticalSolidList"/>
    <dgm:cxn modelId="{1CF343BA-05E4-4338-9C1A-9FDB4086E063}" type="presParOf" srcId="{EAA930B6-5207-45BB-AAA1-7F61EA0F9492}" destId="{17455944-7D0E-4B67-B74D-A0627AA5F802}" srcOrd="6" destOrd="0" presId="urn:microsoft.com/office/officeart/2018/2/layout/IconVerticalSolidList"/>
    <dgm:cxn modelId="{D1735284-1CF7-495F-980B-3050148F0CCA}" type="presParOf" srcId="{17455944-7D0E-4B67-B74D-A0627AA5F802}" destId="{653FA395-A4FE-4CCD-B252-DDD35C046510}" srcOrd="0" destOrd="0" presId="urn:microsoft.com/office/officeart/2018/2/layout/IconVerticalSolidList"/>
    <dgm:cxn modelId="{90EC84B3-4B85-4559-B3A4-391E2ABA7C21}" type="presParOf" srcId="{17455944-7D0E-4B67-B74D-A0627AA5F802}" destId="{2E2F9443-E57F-4E57-B0BB-F9CC1A44D527}" srcOrd="1" destOrd="0" presId="urn:microsoft.com/office/officeart/2018/2/layout/IconVerticalSolidList"/>
    <dgm:cxn modelId="{93C3BCC5-A593-4E55-A98F-C568E6B6CC90}" type="presParOf" srcId="{17455944-7D0E-4B67-B74D-A0627AA5F802}" destId="{851B1925-61E3-4476-9588-6312C4BEB9E7}" srcOrd="2" destOrd="0" presId="urn:microsoft.com/office/officeart/2018/2/layout/IconVerticalSolidList"/>
    <dgm:cxn modelId="{EBCBADCC-5F01-4D68-B6D2-C58324192D5F}" type="presParOf" srcId="{17455944-7D0E-4B67-B74D-A0627AA5F802}" destId="{0A1F9D5E-E951-4972-98AF-015B620A80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DF87F-9031-45DF-A2AF-11DBC2462A8C}">
      <dsp:nvSpPr>
        <dsp:cNvPr id="0" name=""/>
        <dsp:cNvSpPr/>
      </dsp:nvSpPr>
      <dsp:spPr>
        <a:xfrm>
          <a:off x="0" y="1545"/>
          <a:ext cx="11277600" cy="6584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E6BD3-B98A-4DA9-8D71-FABDF956E2EF}">
      <dsp:nvSpPr>
        <dsp:cNvPr id="0" name=""/>
        <dsp:cNvSpPr/>
      </dsp:nvSpPr>
      <dsp:spPr>
        <a:xfrm>
          <a:off x="199178" y="149694"/>
          <a:ext cx="362142" cy="3621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9646B8-257D-459E-B49A-269E2158B228}">
      <dsp:nvSpPr>
        <dsp:cNvPr id="0" name=""/>
        <dsp:cNvSpPr/>
      </dsp:nvSpPr>
      <dsp:spPr>
        <a:xfrm>
          <a:off x="760499" y="1545"/>
          <a:ext cx="10517100" cy="65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85" tIns="69685" rIns="69685" bIns="69685" numCol="1" spcCol="1270" anchor="ctr" anchorCtr="0">
          <a:noAutofit/>
        </a:bodyPr>
        <a:lstStyle/>
        <a:p>
          <a:pPr marL="0" lvl="0" indent="0" algn="l" defTabSz="711200">
            <a:lnSpc>
              <a:spcPct val="100000"/>
            </a:lnSpc>
            <a:spcBef>
              <a:spcPct val="0"/>
            </a:spcBef>
            <a:spcAft>
              <a:spcPct val="35000"/>
            </a:spcAft>
            <a:buNone/>
          </a:pPr>
          <a:r>
            <a:rPr lang="en-US" sz="1600" b="0" i="0" kern="1200" baseline="0" dirty="0"/>
            <a:t>Operate efficiently and reduce costs by </a:t>
          </a:r>
          <a:r>
            <a:rPr lang="en-US" sz="1600" b="0" i="0" kern="1200" baseline="0" dirty="0">
              <a:latin typeface="IBM Plex Sans"/>
            </a:rPr>
            <a:t>up to</a:t>
          </a:r>
          <a:r>
            <a:rPr lang="en-US" sz="1600" b="0" i="0" kern="1200" baseline="0" dirty="0"/>
            <a:t> 30</a:t>
          </a:r>
          <a:r>
            <a:rPr lang="en-US" sz="1600" b="0" i="0" kern="1200" baseline="0" dirty="0">
              <a:latin typeface="IBM Plex Sans"/>
            </a:rPr>
            <a:t>%.</a:t>
          </a:r>
          <a:endParaRPr lang="en-GB" sz="1600" b="0" i="0" kern="1200" baseline="0" dirty="0"/>
        </a:p>
      </dsp:txBody>
      <dsp:txXfrm>
        <a:off x="760499" y="1545"/>
        <a:ext cx="10517100" cy="658440"/>
      </dsp:txXfrm>
    </dsp:sp>
    <dsp:sp modelId="{C23C093B-46F4-491F-AABD-A227D31E4BCF}">
      <dsp:nvSpPr>
        <dsp:cNvPr id="0" name=""/>
        <dsp:cNvSpPr/>
      </dsp:nvSpPr>
      <dsp:spPr>
        <a:xfrm>
          <a:off x="0" y="824596"/>
          <a:ext cx="11277600" cy="6584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3E6A41-109E-4355-8B8D-DB3895DA914E}">
      <dsp:nvSpPr>
        <dsp:cNvPr id="0" name=""/>
        <dsp:cNvSpPr/>
      </dsp:nvSpPr>
      <dsp:spPr>
        <a:xfrm>
          <a:off x="199178" y="972745"/>
          <a:ext cx="362142" cy="362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A62AF9-2475-4D3C-98D4-909DEA5A214D}">
      <dsp:nvSpPr>
        <dsp:cNvPr id="0" name=""/>
        <dsp:cNvSpPr/>
      </dsp:nvSpPr>
      <dsp:spPr>
        <a:xfrm>
          <a:off x="760499" y="824596"/>
          <a:ext cx="10517100" cy="65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85" tIns="69685" rIns="69685" bIns="69685" numCol="1" spcCol="1270" anchor="ctr" anchorCtr="0">
          <a:noAutofit/>
        </a:bodyPr>
        <a:lstStyle/>
        <a:p>
          <a:pPr marL="0" lvl="0" indent="0" algn="l" defTabSz="711200">
            <a:lnSpc>
              <a:spcPct val="100000"/>
            </a:lnSpc>
            <a:spcBef>
              <a:spcPct val="0"/>
            </a:spcBef>
            <a:spcAft>
              <a:spcPct val="35000"/>
            </a:spcAft>
            <a:buNone/>
          </a:pPr>
          <a:r>
            <a:rPr lang="en-US" sz="1600" b="0" i="0" kern="1200" baseline="0" dirty="0">
              <a:latin typeface="IBM Plex Sans"/>
            </a:rPr>
            <a:t>Customers</a:t>
          </a:r>
          <a:r>
            <a:rPr lang="en-US" sz="1600" b="0" i="0" kern="1200" baseline="0" dirty="0"/>
            <a:t> can stay informed </a:t>
          </a:r>
          <a:r>
            <a:rPr lang="en-US" sz="1600" b="0" i="0" kern="1200" baseline="0" dirty="0">
              <a:latin typeface="IBM Plex Sans"/>
            </a:rPr>
            <a:t>and Increase</a:t>
          </a:r>
          <a:r>
            <a:rPr lang="en-US" sz="1600" b="0" i="0" kern="1200" baseline="0" dirty="0"/>
            <a:t> workforce utilization by </a:t>
          </a:r>
          <a:r>
            <a:rPr lang="en-US" sz="1600" b="0" i="0" kern="1200" baseline="0" dirty="0">
              <a:latin typeface="IBM Plex Sans"/>
            </a:rPr>
            <a:t>up to</a:t>
          </a:r>
          <a:r>
            <a:rPr lang="en-US" sz="1600" b="0" i="0" kern="1200" baseline="0" dirty="0"/>
            <a:t> 40%.</a:t>
          </a:r>
        </a:p>
      </dsp:txBody>
      <dsp:txXfrm>
        <a:off x="760499" y="824596"/>
        <a:ext cx="10517100" cy="658440"/>
      </dsp:txXfrm>
    </dsp:sp>
    <dsp:sp modelId="{D757E6E3-E39F-4AEB-B28E-81FE05ADBAD1}">
      <dsp:nvSpPr>
        <dsp:cNvPr id="0" name=""/>
        <dsp:cNvSpPr/>
      </dsp:nvSpPr>
      <dsp:spPr>
        <a:xfrm>
          <a:off x="0" y="1647647"/>
          <a:ext cx="11277600" cy="6584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C97E8-5783-43FD-ABAB-6B0DB619D295}">
      <dsp:nvSpPr>
        <dsp:cNvPr id="0" name=""/>
        <dsp:cNvSpPr/>
      </dsp:nvSpPr>
      <dsp:spPr>
        <a:xfrm>
          <a:off x="199178" y="1795796"/>
          <a:ext cx="362142" cy="3621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41B52D-C4E9-4F9B-A542-F5BA4D933842}">
      <dsp:nvSpPr>
        <dsp:cNvPr id="0" name=""/>
        <dsp:cNvSpPr/>
      </dsp:nvSpPr>
      <dsp:spPr>
        <a:xfrm>
          <a:off x="760499" y="1647647"/>
          <a:ext cx="10517100" cy="65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85" tIns="69685" rIns="69685" bIns="69685" numCol="1" spcCol="1270" anchor="ctr" anchorCtr="0">
          <a:noAutofit/>
        </a:bodyPr>
        <a:lstStyle/>
        <a:p>
          <a:pPr marL="0" lvl="0" indent="0" algn="l" defTabSz="711200">
            <a:lnSpc>
              <a:spcPct val="100000"/>
            </a:lnSpc>
            <a:spcBef>
              <a:spcPct val="0"/>
            </a:spcBef>
            <a:spcAft>
              <a:spcPct val="35000"/>
            </a:spcAft>
            <a:buNone/>
          </a:pPr>
          <a:r>
            <a:rPr lang="en-US" sz="1600" kern="1200" dirty="0"/>
            <a:t>Reduce service turnaround time by </a:t>
          </a:r>
          <a:r>
            <a:rPr lang="en-US" sz="1600" kern="1200" dirty="0">
              <a:latin typeface="IBM Plex Sans"/>
            </a:rPr>
            <a:t>up to</a:t>
          </a:r>
          <a:r>
            <a:rPr lang="en-US" sz="1600" kern="1200" dirty="0"/>
            <a:t> 50%.</a:t>
          </a:r>
          <a:endParaRPr lang="en-US" sz="1600" kern="1200" dirty="0">
            <a:latin typeface="IBM Plex Sans"/>
          </a:endParaRPr>
        </a:p>
      </dsp:txBody>
      <dsp:txXfrm>
        <a:off x="760499" y="1647647"/>
        <a:ext cx="10517100" cy="658440"/>
      </dsp:txXfrm>
    </dsp:sp>
    <dsp:sp modelId="{A999E395-7C86-4363-93FC-4A4E5188ED9E}">
      <dsp:nvSpPr>
        <dsp:cNvPr id="0" name=""/>
        <dsp:cNvSpPr/>
      </dsp:nvSpPr>
      <dsp:spPr>
        <a:xfrm>
          <a:off x="0" y="2470698"/>
          <a:ext cx="11277600" cy="6584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DE06C-308A-47BD-BE3B-3F9D36A1F24D}">
      <dsp:nvSpPr>
        <dsp:cNvPr id="0" name=""/>
        <dsp:cNvSpPr/>
      </dsp:nvSpPr>
      <dsp:spPr>
        <a:xfrm>
          <a:off x="199178" y="2618847"/>
          <a:ext cx="362142" cy="36214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BE22E9-474A-4E93-98C2-0C2D09F44184}">
      <dsp:nvSpPr>
        <dsp:cNvPr id="0" name=""/>
        <dsp:cNvSpPr/>
      </dsp:nvSpPr>
      <dsp:spPr>
        <a:xfrm>
          <a:off x="760499" y="2470698"/>
          <a:ext cx="10517100" cy="65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85" tIns="69685" rIns="69685" bIns="69685" numCol="1" spcCol="1270" anchor="ctr" anchorCtr="0">
          <a:noAutofit/>
        </a:bodyPr>
        <a:lstStyle/>
        <a:p>
          <a:pPr marL="0" lvl="0" indent="0" algn="l" defTabSz="711200">
            <a:lnSpc>
              <a:spcPct val="100000"/>
            </a:lnSpc>
            <a:spcBef>
              <a:spcPct val="0"/>
            </a:spcBef>
            <a:spcAft>
              <a:spcPct val="35000"/>
            </a:spcAft>
            <a:buNone/>
          </a:pPr>
          <a:r>
            <a:rPr lang="en-US" sz="1600" kern="1200" dirty="0"/>
            <a:t>Increase customer adoption and profitability by </a:t>
          </a:r>
          <a:r>
            <a:rPr lang="en-US" sz="1600" kern="1200" dirty="0">
              <a:latin typeface="IBM Plex Sans"/>
            </a:rPr>
            <a:t>up to</a:t>
          </a:r>
          <a:r>
            <a:rPr lang="en-US" sz="1600" kern="1200" dirty="0"/>
            <a:t> 35%.</a:t>
          </a:r>
          <a:endParaRPr lang="en-GB" sz="1600" kern="1200" dirty="0"/>
        </a:p>
      </dsp:txBody>
      <dsp:txXfrm>
        <a:off x="760499" y="2470698"/>
        <a:ext cx="10517100" cy="658440"/>
      </dsp:txXfrm>
    </dsp:sp>
    <dsp:sp modelId="{59BF369D-DFDE-4B59-B3BE-3405BF475F90}">
      <dsp:nvSpPr>
        <dsp:cNvPr id="0" name=""/>
        <dsp:cNvSpPr/>
      </dsp:nvSpPr>
      <dsp:spPr>
        <a:xfrm>
          <a:off x="0" y="3293749"/>
          <a:ext cx="11277600" cy="6584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98A33-C068-4D14-B648-442E971DDC23}">
      <dsp:nvSpPr>
        <dsp:cNvPr id="0" name=""/>
        <dsp:cNvSpPr/>
      </dsp:nvSpPr>
      <dsp:spPr>
        <a:xfrm>
          <a:off x="199178" y="3441898"/>
          <a:ext cx="362142" cy="36214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E6C1BB-8F3A-40A6-AC12-9D160E5F1551}">
      <dsp:nvSpPr>
        <dsp:cNvPr id="0" name=""/>
        <dsp:cNvSpPr/>
      </dsp:nvSpPr>
      <dsp:spPr>
        <a:xfrm>
          <a:off x="760499" y="3293749"/>
          <a:ext cx="10517100" cy="65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85" tIns="69685" rIns="69685" bIns="69685" numCol="1" spcCol="1270" anchor="ctr" anchorCtr="0">
          <a:noAutofit/>
        </a:bodyPr>
        <a:lstStyle/>
        <a:p>
          <a:pPr marL="0" lvl="0" indent="0" algn="l" defTabSz="711200">
            <a:lnSpc>
              <a:spcPct val="100000"/>
            </a:lnSpc>
            <a:spcBef>
              <a:spcPct val="0"/>
            </a:spcBef>
            <a:spcAft>
              <a:spcPct val="35000"/>
            </a:spcAft>
            <a:buNone/>
          </a:pPr>
          <a:r>
            <a:rPr lang="en-US" sz="1600" kern="1200"/>
            <a:t>Customers using </a:t>
          </a:r>
          <a:r>
            <a:rPr lang="en-US" sz="1600" kern="1200" err="1"/>
            <a:t>Zuper</a:t>
          </a:r>
          <a:r>
            <a:rPr lang="en-US" sz="1600" kern="1200"/>
            <a:t> are operating more efficiently, saving costs, improving customer satisfaction and growing business. </a:t>
          </a:r>
          <a:r>
            <a:rPr lang="en-US" sz="1600" kern="1200">
              <a:latin typeface="IBM Plex Sans"/>
            </a:rPr>
            <a:t> </a:t>
          </a:r>
        </a:p>
      </dsp:txBody>
      <dsp:txXfrm>
        <a:off x="760499" y="3293749"/>
        <a:ext cx="10517100" cy="658440"/>
      </dsp:txXfrm>
    </dsp:sp>
    <dsp:sp modelId="{021F9FFE-B296-46CC-878E-7524FC74A43D}">
      <dsp:nvSpPr>
        <dsp:cNvPr id="0" name=""/>
        <dsp:cNvSpPr/>
      </dsp:nvSpPr>
      <dsp:spPr>
        <a:xfrm>
          <a:off x="0" y="4116800"/>
          <a:ext cx="11277600" cy="6584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4E254-F464-47DA-9A94-2ECED4CEAF43}">
      <dsp:nvSpPr>
        <dsp:cNvPr id="0" name=""/>
        <dsp:cNvSpPr/>
      </dsp:nvSpPr>
      <dsp:spPr>
        <a:xfrm>
          <a:off x="199178" y="4264950"/>
          <a:ext cx="362142" cy="362142"/>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4B24C1-228C-4983-AFA9-7769A851BC84}">
      <dsp:nvSpPr>
        <dsp:cNvPr id="0" name=""/>
        <dsp:cNvSpPr/>
      </dsp:nvSpPr>
      <dsp:spPr>
        <a:xfrm>
          <a:off x="760499" y="4116800"/>
          <a:ext cx="10517100" cy="65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85" tIns="69685" rIns="69685" bIns="69685" numCol="1" spcCol="1270" anchor="ctr" anchorCtr="0">
          <a:noAutofit/>
        </a:bodyPr>
        <a:lstStyle/>
        <a:p>
          <a:pPr marL="0" lvl="0" indent="0" algn="l" defTabSz="711200">
            <a:lnSpc>
              <a:spcPct val="100000"/>
            </a:lnSpc>
            <a:spcBef>
              <a:spcPct val="0"/>
            </a:spcBef>
            <a:spcAft>
              <a:spcPct val="35000"/>
            </a:spcAft>
            <a:buNone/>
          </a:pPr>
          <a:r>
            <a:rPr lang="en-US" sz="1600" kern="1200"/>
            <a:t> Customers using </a:t>
          </a:r>
          <a:r>
            <a:rPr lang="en-US" sz="1600" kern="1200" err="1"/>
            <a:t>Zuper</a:t>
          </a:r>
          <a:r>
            <a:rPr lang="en-US" sz="1600" kern="1200"/>
            <a:t> can retain customer for long period by automating communication during the lifecycle of support .</a:t>
          </a:r>
          <a:r>
            <a:rPr lang="en-US" sz="1600" kern="1200">
              <a:latin typeface="IBM Plex Sans"/>
            </a:rPr>
            <a:t> </a:t>
          </a:r>
          <a:endParaRPr lang="en-US" sz="1600" kern="1200"/>
        </a:p>
      </dsp:txBody>
      <dsp:txXfrm>
        <a:off x="760499" y="4116800"/>
        <a:ext cx="10517100" cy="658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A983B-5FA6-4398-B4FF-0D982DB818D3}">
      <dsp:nvSpPr>
        <dsp:cNvPr id="0" name=""/>
        <dsp:cNvSpPr/>
      </dsp:nvSpPr>
      <dsp:spPr>
        <a:xfrm>
          <a:off x="0" y="6218"/>
          <a:ext cx="5108448" cy="790100"/>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2F962FE8-E05E-42FE-8E0C-9A82EABBC457}">
      <dsp:nvSpPr>
        <dsp:cNvPr id="0" name=""/>
        <dsp:cNvSpPr/>
      </dsp:nvSpPr>
      <dsp:spPr>
        <a:xfrm>
          <a:off x="239005" y="183991"/>
          <a:ext cx="434980" cy="434555"/>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661192-D314-4A2C-8258-17C497A682D3}">
      <dsp:nvSpPr>
        <dsp:cNvPr id="0" name=""/>
        <dsp:cNvSpPr/>
      </dsp:nvSpPr>
      <dsp:spPr>
        <a:xfrm>
          <a:off x="912991" y="6218"/>
          <a:ext cx="4181396" cy="814791"/>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6232" tIns="86232" rIns="86232" bIns="86232" numCol="1" spcCol="1270" anchor="ctr" anchorCtr="0">
          <a:noAutofit/>
        </a:bodyPr>
        <a:lstStyle/>
        <a:p>
          <a:pPr marL="0" lvl="0" indent="0" algn="l" defTabSz="622300">
            <a:lnSpc>
              <a:spcPct val="100000"/>
            </a:lnSpc>
            <a:spcBef>
              <a:spcPct val="0"/>
            </a:spcBef>
            <a:spcAft>
              <a:spcPct val="35000"/>
            </a:spcAft>
            <a:buNone/>
          </a:pPr>
          <a:r>
            <a:rPr lang="en-US" sz="1400" b="0" i="0" kern="1200"/>
            <a:t>Pick the date and timeslot depending on the customer’s preference  and the availability of the technicians</a:t>
          </a:r>
          <a:endParaRPr lang="en-US" sz="1400" kern="1200"/>
        </a:p>
      </dsp:txBody>
      <dsp:txXfrm>
        <a:off x="912991" y="6218"/>
        <a:ext cx="4181396" cy="814791"/>
      </dsp:txXfrm>
    </dsp:sp>
    <dsp:sp modelId="{0ED021AD-C254-4EFC-951C-2F3D5A09A2C6}">
      <dsp:nvSpPr>
        <dsp:cNvPr id="0" name=""/>
        <dsp:cNvSpPr/>
      </dsp:nvSpPr>
      <dsp:spPr>
        <a:xfrm>
          <a:off x="0" y="1024707"/>
          <a:ext cx="5108448" cy="790100"/>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716234F5-7A64-49B3-B34C-8E939F6C099F}">
      <dsp:nvSpPr>
        <dsp:cNvPr id="0" name=""/>
        <dsp:cNvSpPr/>
      </dsp:nvSpPr>
      <dsp:spPr>
        <a:xfrm>
          <a:off x="239005" y="1202480"/>
          <a:ext cx="434980" cy="434555"/>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6B9903-7FF3-4C2A-B067-782160538313}">
      <dsp:nvSpPr>
        <dsp:cNvPr id="0" name=""/>
        <dsp:cNvSpPr/>
      </dsp:nvSpPr>
      <dsp:spPr>
        <a:xfrm>
          <a:off x="912991" y="1024707"/>
          <a:ext cx="4181396" cy="81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32" tIns="86232" rIns="86232" bIns="86232" numCol="1" spcCol="1270" anchor="ctr" anchorCtr="0">
          <a:noAutofit/>
        </a:bodyPr>
        <a:lstStyle/>
        <a:p>
          <a:pPr marL="0" lvl="0" indent="0" algn="l" defTabSz="622300">
            <a:lnSpc>
              <a:spcPct val="100000"/>
            </a:lnSpc>
            <a:spcBef>
              <a:spcPct val="0"/>
            </a:spcBef>
            <a:spcAft>
              <a:spcPct val="35000"/>
            </a:spcAft>
            <a:buNone/>
          </a:pPr>
          <a:r>
            <a:rPr lang="en-US" sz="1400" b="0" i="0" kern="1200"/>
            <a:t>Geo-coding of the customer address for location intelligence.</a:t>
          </a:r>
          <a:endParaRPr lang="en-US" sz="1400" kern="1200"/>
        </a:p>
      </dsp:txBody>
      <dsp:txXfrm>
        <a:off x="912991" y="1024707"/>
        <a:ext cx="4181396" cy="814791"/>
      </dsp:txXfrm>
    </dsp:sp>
    <dsp:sp modelId="{754CD495-EDBE-47CF-8838-88397FE9C291}">
      <dsp:nvSpPr>
        <dsp:cNvPr id="0" name=""/>
        <dsp:cNvSpPr/>
      </dsp:nvSpPr>
      <dsp:spPr>
        <a:xfrm>
          <a:off x="0" y="2043196"/>
          <a:ext cx="5108448" cy="790100"/>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469E7605-20AC-45EA-A4E8-BD56A57C11F7}">
      <dsp:nvSpPr>
        <dsp:cNvPr id="0" name=""/>
        <dsp:cNvSpPr/>
      </dsp:nvSpPr>
      <dsp:spPr>
        <a:xfrm>
          <a:off x="239005" y="2220969"/>
          <a:ext cx="434980" cy="434555"/>
        </a:xfrm>
        <a:prstGeom prst="rect">
          <a:avLst/>
        </a:prstGeom>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536F23-865E-4B72-84D5-B93F57962E5A}">
      <dsp:nvSpPr>
        <dsp:cNvPr id="0" name=""/>
        <dsp:cNvSpPr/>
      </dsp:nvSpPr>
      <dsp:spPr>
        <a:xfrm>
          <a:off x="912991" y="2043196"/>
          <a:ext cx="4181396" cy="81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32" tIns="86232" rIns="86232" bIns="86232" numCol="1" spcCol="1270" anchor="ctr" anchorCtr="0">
          <a:noAutofit/>
        </a:bodyPr>
        <a:lstStyle/>
        <a:p>
          <a:pPr marL="0" lvl="0" indent="0" algn="l" defTabSz="622300">
            <a:lnSpc>
              <a:spcPct val="100000"/>
            </a:lnSpc>
            <a:spcBef>
              <a:spcPct val="0"/>
            </a:spcBef>
            <a:spcAft>
              <a:spcPct val="35000"/>
            </a:spcAft>
            <a:buNone/>
          </a:pPr>
          <a:r>
            <a:rPr lang="en-US" sz="1400" b="0" i="0" kern="1200"/>
            <a:t>Smart scheduling and dispatching to the right technician based on the  organization preferences (location, availability, skillset etc.)</a:t>
          </a:r>
          <a:endParaRPr lang="en-US" sz="1400" kern="1200"/>
        </a:p>
      </dsp:txBody>
      <dsp:txXfrm>
        <a:off x="912991" y="2043196"/>
        <a:ext cx="4181396" cy="814791"/>
      </dsp:txXfrm>
    </dsp:sp>
    <dsp:sp modelId="{4102246C-C98A-4EA4-8673-9B870E0AB87E}">
      <dsp:nvSpPr>
        <dsp:cNvPr id="0" name=""/>
        <dsp:cNvSpPr/>
      </dsp:nvSpPr>
      <dsp:spPr>
        <a:xfrm>
          <a:off x="0" y="3061686"/>
          <a:ext cx="5108448" cy="790100"/>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579A38B0-E4F4-468D-9D37-66243929B710}">
      <dsp:nvSpPr>
        <dsp:cNvPr id="0" name=""/>
        <dsp:cNvSpPr/>
      </dsp:nvSpPr>
      <dsp:spPr>
        <a:xfrm>
          <a:off x="239005" y="3239458"/>
          <a:ext cx="434980" cy="434555"/>
        </a:xfrm>
        <a:prstGeom prst="rect">
          <a:avLst/>
        </a:prstGeom>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FF5050-8BFF-4376-946C-13537BF8201A}">
      <dsp:nvSpPr>
        <dsp:cNvPr id="0" name=""/>
        <dsp:cNvSpPr/>
      </dsp:nvSpPr>
      <dsp:spPr>
        <a:xfrm>
          <a:off x="912991" y="3061686"/>
          <a:ext cx="4181396" cy="81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32" tIns="86232" rIns="86232" bIns="86232" numCol="1" spcCol="1270" anchor="ctr" anchorCtr="0">
          <a:noAutofit/>
        </a:bodyPr>
        <a:lstStyle/>
        <a:p>
          <a:pPr marL="0" lvl="0" indent="0" algn="l" defTabSz="622300">
            <a:lnSpc>
              <a:spcPct val="100000"/>
            </a:lnSpc>
            <a:spcBef>
              <a:spcPct val="0"/>
            </a:spcBef>
            <a:spcAft>
              <a:spcPct val="35000"/>
            </a:spcAft>
            <a:buNone/>
          </a:pPr>
          <a:r>
            <a:rPr lang="en-US" sz="1400" b="0" i="0" kern="1200"/>
            <a:t>Ticket details, customer information, notes, and all related metadata  published to the field service work order automatically.</a:t>
          </a:r>
          <a:endParaRPr lang="en-US" sz="1400" kern="1200"/>
        </a:p>
      </dsp:txBody>
      <dsp:txXfrm>
        <a:off x="912991" y="3061686"/>
        <a:ext cx="4181396" cy="814791"/>
      </dsp:txXfrm>
    </dsp:sp>
    <dsp:sp modelId="{485B8D55-D916-4C69-B283-C2F97A249ACA}">
      <dsp:nvSpPr>
        <dsp:cNvPr id="0" name=""/>
        <dsp:cNvSpPr/>
      </dsp:nvSpPr>
      <dsp:spPr>
        <a:xfrm>
          <a:off x="0" y="4080175"/>
          <a:ext cx="5108448" cy="790100"/>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32BB996E-1D9C-429F-81B7-75A65F469136}">
      <dsp:nvSpPr>
        <dsp:cNvPr id="0" name=""/>
        <dsp:cNvSpPr/>
      </dsp:nvSpPr>
      <dsp:spPr>
        <a:xfrm>
          <a:off x="239005" y="4257947"/>
          <a:ext cx="434980" cy="434555"/>
        </a:xfrm>
        <a:prstGeom prst="rect">
          <a:avLst/>
        </a:prstGeom>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EB5C64-BE61-4198-92F8-3B18535A1423}">
      <dsp:nvSpPr>
        <dsp:cNvPr id="0" name=""/>
        <dsp:cNvSpPr/>
      </dsp:nvSpPr>
      <dsp:spPr>
        <a:xfrm>
          <a:off x="912991" y="4080175"/>
          <a:ext cx="4181396" cy="81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32" tIns="86232" rIns="86232" bIns="86232" numCol="1" spcCol="1270" anchor="ctr" anchorCtr="0">
          <a:noAutofit/>
        </a:bodyPr>
        <a:lstStyle/>
        <a:p>
          <a:pPr marL="0" lvl="0" indent="0" algn="l" defTabSz="622300">
            <a:lnSpc>
              <a:spcPct val="100000"/>
            </a:lnSpc>
            <a:spcBef>
              <a:spcPct val="0"/>
            </a:spcBef>
            <a:spcAft>
              <a:spcPct val="35000"/>
            </a:spcAft>
            <a:buNone/>
          </a:pPr>
          <a:r>
            <a:rPr lang="en-US" sz="1400" b="0" i="0" kern="1200"/>
            <a:t>Add assets and parts to work orders</a:t>
          </a:r>
          <a:endParaRPr lang="en-US" sz="1400" kern="1200"/>
        </a:p>
      </dsp:txBody>
      <dsp:txXfrm>
        <a:off x="912991" y="4080175"/>
        <a:ext cx="4181396" cy="814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6DAFD-3852-46EC-A0A8-E8D5160D7CDD}">
      <dsp:nvSpPr>
        <dsp:cNvPr id="0" name=""/>
        <dsp:cNvSpPr/>
      </dsp:nvSpPr>
      <dsp:spPr>
        <a:xfrm>
          <a:off x="0" y="2034"/>
          <a:ext cx="5108448" cy="103097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606110-C42C-486E-9ADF-BD8ED9B3DE46}">
      <dsp:nvSpPr>
        <dsp:cNvPr id="0" name=""/>
        <dsp:cNvSpPr/>
      </dsp:nvSpPr>
      <dsp:spPr>
        <a:xfrm>
          <a:off x="311869" y="234002"/>
          <a:ext cx="567034" cy="567034"/>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828911-1EDA-402F-B194-B3B8F9F5840A}">
      <dsp:nvSpPr>
        <dsp:cNvPr id="0" name=""/>
        <dsp:cNvSpPr/>
      </dsp:nvSpPr>
      <dsp:spPr>
        <a:xfrm>
          <a:off x="1190772" y="2034"/>
          <a:ext cx="3917675" cy="103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11" tIns="109111" rIns="109111" bIns="109111" numCol="1" spcCol="1270" anchor="ctr" anchorCtr="0">
          <a:noAutofit/>
        </a:bodyPr>
        <a:lstStyle/>
        <a:p>
          <a:pPr marL="0" lvl="0" indent="0" algn="l" defTabSz="844550">
            <a:lnSpc>
              <a:spcPct val="90000"/>
            </a:lnSpc>
            <a:spcBef>
              <a:spcPct val="0"/>
            </a:spcBef>
            <a:spcAft>
              <a:spcPct val="35000"/>
            </a:spcAft>
            <a:buNone/>
          </a:pPr>
          <a:r>
            <a:rPr lang="en-US" sz="1900" kern="1200"/>
            <a:t>Automated work order booking confirmation via email or text  message</a:t>
          </a:r>
        </a:p>
      </dsp:txBody>
      <dsp:txXfrm>
        <a:off x="1190772" y="2034"/>
        <a:ext cx="3917675" cy="1030971"/>
      </dsp:txXfrm>
    </dsp:sp>
    <dsp:sp modelId="{2EC0B464-48D0-4BA8-97E5-9B2554CA1D75}">
      <dsp:nvSpPr>
        <dsp:cNvPr id="0" name=""/>
        <dsp:cNvSpPr/>
      </dsp:nvSpPr>
      <dsp:spPr>
        <a:xfrm>
          <a:off x="0" y="1290749"/>
          <a:ext cx="5108448" cy="103097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2B498623-6372-4596-A371-887A1121374E}">
      <dsp:nvSpPr>
        <dsp:cNvPr id="0" name=""/>
        <dsp:cNvSpPr/>
      </dsp:nvSpPr>
      <dsp:spPr>
        <a:xfrm>
          <a:off x="311869" y="1522717"/>
          <a:ext cx="567034" cy="567034"/>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993C04-AE95-417F-8BB8-56725923162D}">
      <dsp:nvSpPr>
        <dsp:cNvPr id="0" name=""/>
        <dsp:cNvSpPr/>
      </dsp:nvSpPr>
      <dsp:spPr>
        <a:xfrm>
          <a:off x="1190772" y="1290749"/>
          <a:ext cx="3917675" cy="103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11" tIns="109111" rIns="109111" bIns="109111" numCol="1" spcCol="1270" anchor="ctr" anchorCtr="0">
          <a:noAutofit/>
        </a:bodyPr>
        <a:lstStyle/>
        <a:p>
          <a:pPr marL="0" lvl="0" indent="0" algn="l" defTabSz="844550">
            <a:lnSpc>
              <a:spcPct val="90000"/>
            </a:lnSpc>
            <a:spcBef>
              <a:spcPct val="0"/>
            </a:spcBef>
            <a:spcAft>
              <a:spcPct val="35000"/>
            </a:spcAft>
            <a:buNone/>
          </a:pPr>
          <a:r>
            <a:rPr lang="en-US" sz="1900" kern="1200"/>
            <a:t>Trigger notifications and alerts based on intelligent workflows</a:t>
          </a:r>
        </a:p>
      </dsp:txBody>
      <dsp:txXfrm>
        <a:off x="1190772" y="1290749"/>
        <a:ext cx="3917675" cy="1030971"/>
      </dsp:txXfrm>
    </dsp:sp>
    <dsp:sp modelId="{E451502E-785C-4B1C-A26E-0467B12DB660}">
      <dsp:nvSpPr>
        <dsp:cNvPr id="0" name=""/>
        <dsp:cNvSpPr/>
      </dsp:nvSpPr>
      <dsp:spPr>
        <a:xfrm>
          <a:off x="0" y="2579463"/>
          <a:ext cx="5108448" cy="103097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BD1D426D-420A-44A6-A41B-80DB0CA8EBEA}">
      <dsp:nvSpPr>
        <dsp:cNvPr id="0" name=""/>
        <dsp:cNvSpPr/>
      </dsp:nvSpPr>
      <dsp:spPr>
        <a:xfrm>
          <a:off x="311869" y="2811432"/>
          <a:ext cx="567034" cy="567034"/>
        </a:xfrm>
        <a:prstGeom prst="rect">
          <a:avLst/>
        </a:prstGeom>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1DF2BA-E15B-4FBB-8184-24D40190EA19}">
      <dsp:nvSpPr>
        <dsp:cNvPr id="0" name=""/>
        <dsp:cNvSpPr/>
      </dsp:nvSpPr>
      <dsp:spPr>
        <a:xfrm>
          <a:off x="1190772" y="2579463"/>
          <a:ext cx="3917675" cy="103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11" tIns="109111" rIns="109111" bIns="109111" numCol="1" spcCol="1270" anchor="ctr" anchorCtr="0">
          <a:noAutofit/>
        </a:bodyPr>
        <a:lstStyle/>
        <a:p>
          <a:pPr marL="0" lvl="0" indent="0" algn="l" defTabSz="844550">
            <a:lnSpc>
              <a:spcPct val="90000"/>
            </a:lnSpc>
            <a:spcBef>
              <a:spcPct val="0"/>
            </a:spcBef>
            <a:spcAft>
              <a:spcPct val="35000"/>
            </a:spcAft>
            <a:buNone/>
          </a:pPr>
          <a:r>
            <a:rPr lang="en-US" sz="1900" kern="1200"/>
            <a:t>Remove the guesswork and notify ETAs to customers when the field technician is on the way.</a:t>
          </a:r>
        </a:p>
      </dsp:txBody>
      <dsp:txXfrm>
        <a:off x="1190772" y="2579463"/>
        <a:ext cx="3917675" cy="1030971"/>
      </dsp:txXfrm>
    </dsp:sp>
    <dsp:sp modelId="{9F420B9E-C9F9-46EA-8B09-4C207A22419E}">
      <dsp:nvSpPr>
        <dsp:cNvPr id="0" name=""/>
        <dsp:cNvSpPr/>
      </dsp:nvSpPr>
      <dsp:spPr>
        <a:xfrm>
          <a:off x="0" y="3868178"/>
          <a:ext cx="5108448" cy="103097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40A77ABA-F20A-42FD-B9CC-BE37597C7A9D}">
      <dsp:nvSpPr>
        <dsp:cNvPr id="0" name=""/>
        <dsp:cNvSpPr/>
      </dsp:nvSpPr>
      <dsp:spPr>
        <a:xfrm>
          <a:off x="311869" y="4100147"/>
          <a:ext cx="567034" cy="567034"/>
        </a:xfrm>
        <a:prstGeom prst="rect">
          <a:avLst/>
        </a:prstGeom>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558227-8186-4F50-9524-123163CC28C6}">
      <dsp:nvSpPr>
        <dsp:cNvPr id="0" name=""/>
        <dsp:cNvSpPr/>
      </dsp:nvSpPr>
      <dsp:spPr>
        <a:xfrm>
          <a:off x="1190772" y="3868178"/>
          <a:ext cx="3917675" cy="103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11" tIns="109111" rIns="109111" bIns="109111" numCol="1" spcCol="1270" anchor="ctr" anchorCtr="0">
          <a:noAutofit/>
        </a:bodyPr>
        <a:lstStyle/>
        <a:p>
          <a:pPr marL="0" lvl="0" indent="0" algn="l" defTabSz="844550">
            <a:lnSpc>
              <a:spcPct val="90000"/>
            </a:lnSpc>
            <a:spcBef>
              <a:spcPct val="0"/>
            </a:spcBef>
            <a:spcAft>
              <a:spcPct val="35000"/>
            </a:spcAft>
            <a:buNone/>
          </a:pPr>
          <a:r>
            <a:rPr lang="en-US" sz="1900" kern="1200"/>
            <a:t>Enable customers to review and rate the service</a:t>
          </a:r>
        </a:p>
      </dsp:txBody>
      <dsp:txXfrm>
        <a:off x="1190772" y="3868178"/>
        <a:ext cx="3917675" cy="1030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E3574-85A4-4AE8-B2F3-F8A6D4C9B0A1}">
      <dsp:nvSpPr>
        <dsp:cNvPr id="0" name=""/>
        <dsp:cNvSpPr/>
      </dsp:nvSpPr>
      <dsp:spPr>
        <a:xfrm>
          <a:off x="0" y="2034"/>
          <a:ext cx="5108448" cy="103097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CCA837EE-EC18-4510-BA22-E35D6CD59F7D}">
      <dsp:nvSpPr>
        <dsp:cNvPr id="0" name=""/>
        <dsp:cNvSpPr/>
      </dsp:nvSpPr>
      <dsp:spPr>
        <a:xfrm>
          <a:off x="311869" y="234002"/>
          <a:ext cx="567034" cy="567034"/>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83E350-0DE4-4514-95F3-A3572F0ADD40}">
      <dsp:nvSpPr>
        <dsp:cNvPr id="0" name=""/>
        <dsp:cNvSpPr/>
      </dsp:nvSpPr>
      <dsp:spPr>
        <a:xfrm>
          <a:off x="1190772" y="2034"/>
          <a:ext cx="3917675" cy="1030971"/>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9111" tIns="109111" rIns="109111" bIns="109111" numCol="1" spcCol="1270" anchor="ctr" anchorCtr="0">
          <a:noAutofit/>
        </a:bodyPr>
        <a:lstStyle/>
        <a:p>
          <a:pPr marL="0" lvl="0" indent="0" algn="l" defTabSz="711200">
            <a:lnSpc>
              <a:spcPct val="90000"/>
            </a:lnSpc>
            <a:spcBef>
              <a:spcPct val="0"/>
            </a:spcBef>
            <a:spcAft>
              <a:spcPct val="35000"/>
            </a:spcAft>
            <a:buNone/>
          </a:pPr>
          <a:r>
            <a:rPr lang="en-US" sz="1600" b="0" i="0" kern="1200"/>
            <a:t>Automated notifications and alerts for your team on job reminders, SLA violations, and critical alerts.</a:t>
          </a:r>
          <a:endParaRPr lang="en-US" sz="1600" kern="1200"/>
        </a:p>
      </dsp:txBody>
      <dsp:txXfrm>
        <a:off x="1190772" y="2034"/>
        <a:ext cx="3917675" cy="1030971"/>
      </dsp:txXfrm>
    </dsp:sp>
    <dsp:sp modelId="{BEA4C4C4-F826-40EA-B711-773D75FDE9C2}">
      <dsp:nvSpPr>
        <dsp:cNvPr id="0" name=""/>
        <dsp:cNvSpPr/>
      </dsp:nvSpPr>
      <dsp:spPr>
        <a:xfrm>
          <a:off x="0" y="1290749"/>
          <a:ext cx="5108448" cy="103097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B5FFD537-EA99-496C-9FEE-8E9F68940614}">
      <dsp:nvSpPr>
        <dsp:cNvPr id="0" name=""/>
        <dsp:cNvSpPr/>
      </dsp:nvSpPr>
      <dsp:spPr>
        <a:xfrm>
          <a:off x="311869" y="1522717"/>
          <a:ext cx="567034" cy="567034"/>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4CED12-A309-4E7D-8EDE-201C4995FDAB}">
      <dsp:nvSpPr>
        <dsp:cNvPr id="0" name=""/>
        <dsp:cNvSpPr/>
      </dsp:nvSpPr>
      <dsp:spPr>
        <a:xfrm>
          <a:off x="1190772" y="1290749"/>
          <a:ext cx="3917675" cy="103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11" tIns="109111" rIns="109111" bIns="109111" numCol="1" spcCol="1270" anchor="ctr" anchorCtr="0">
          <a:noAutofit/>
        </a:bodyPr>
        <a:lstStyle/>
        <a:p>
          <a:pPr marL="0" lvl="0" indent="0" algn="l" defTabSz="711200">
            <a:lnSpc>
              <a:spcPct val="90000"/>
            </a:lnSpc>
            <a:spcBef>
              <a:spcPct val="0"/>
            </a:spcBef>
            <a:spcAft>
              <a:spcPct val="35000"/>
            </a:spcAft>
            <a:buNone/>
          </a:pPr>
          <a:r>
            <a:rPr lang="en-US" sz="1600" b="0" i="0" kern="1200"/>
            <a:t>Capture all the data from the field including pictures, audio, video,  and documents, and attach them to the work orders.</a:t>
          </a:r>
          <a:endParaRPr lang="en-US" sz="1600" kern="1200"/>
        </a:p>
      </dsp:txBody>
      <dsp:txXfrm>
        <a:off x="1190772" y="1290749"/>
        <a:ext cx="3917675" cy="1030971"/>
      </dsp:txXfrm>
    </dsp:sp>
    <dsp:sp modelId="{7FF0A1B8-9DCD-4948-A5FB-6F24830B1B94}">
      <dsp:nvSpPr>
        <dsp:cNvPr id="0" name=""/>
        <dsp:cNvSpPr/>
      </dsp:nvSpPr>
      <dsp:spPr>
        <a:xfrm>
          <a:off x="0" y="2579463"/>
          <a:ext cx="5108448" cy="103097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9ADC0454-1273-49CD-8AB2-1F66C712F9D6}">
      <dsp:nvSpPr>
        <dsp:cNvPr id="0" name=""/>
        <dsp:cNvSpPr/>
      </dsp:nvSpPr>
      <dsp:spPr>
        <a:xfrm>
          <a:off x="311869" y="2811432"/>
          <a:ext cx="567034" cy="567034"/>
        </a:xfrm>
        <a:prstGeom prst="rect">
          <a:avLst/>
        </a:prstGeom>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7E4DA5-E2EC-4F59-9684-55DA324539E3}">
      <dsp:nvSpPr>
        <dsp:cNvPr id="0" name=""/>
        <dsp:cNvSpPr/>
      </dsp:nvSpPr>
      <dsp:spPr>
        <a:xfrm>
          <a:off x="1190772" y="2579463"/>
          <a:ext cx="3917675" cy="103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11" tIns="109111" rIns="109111" bIns="109111" numCol="1" spcCol="1270" anchor="ctr" anchorCtr="0">
          <a:noAutofit/>
        </a:bodyPr>
        <a:lstStyle/>
        <a:p>
          <a:pPr marL="0" lvl="0" indent="0" algn="l" defTabSz="711200">
            <a:lnSpc>
              <a:spcPct val="90000"/>
            </a:lnSpc>
            <a:spcBef>
              <a:spcPct val="0"/>
            </a:spcBef>
            <a:spcAft>
              <a:spcPct val="35000"/>
            </a:spcAft>
            <a:buNone/>
          </a:pPr>
          <a:r>
            <a:rPr lang="en-US" sz="1600" b="0" i="0" kern="1200"/>
            <a:t>Smart routing, actionable insights, work order details, and customer  history to improve productivity and efficiency.</a:t>
          </a:r>
          <a:endParaRPr lang="en-US" sz="1600" kern="1200"/>
        </a:p>
      </dsp:txBody>
      <dsp:txXfrm>
        <a:off x="1190772" y="2579463"/>
        <a:ext cx="3917675" cy="1030971"/>
      </dsp:txXfrm>
    </dsp:sp>
    <dsp:sp modelId="{653FA395-A4FE-4CCD-B252-DDD35C046510}">
      <dsp:nvSpPr>
        <dsp:cNvPr id="0" name=""/>
        <dsp:cNvSpPr/>
      </dsp:nvSpPr>
      <dsp:spPr>
        <a:xfrm>
          <a:off x="0" y="3868178"/>
          <a:ext cx="5108448" cy="103097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2E2F9443-E57F-4E57-B0BB-F9CC1A44D527}">
      <dsp:nvSpPr>
        <dsp:cNvPr id="0" name=""/>
        <dsp:cNvSpPr/>
      </dsp:nvSpPr>
      <dsp:spPr>
        <a:xfrm>
          <a:off x="311869" y="4100147"/>
          <a:ext cx="567034" cy="567034"/>
        </a:xfrm>
        <a:prstGeom prst="rect">
          <a:avLst/>
        </a:prstGeom>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1F9D5E-E951-4972-98AF-015B620A806E}">
      <dsp:nvSpPr>
        <dsp:cNvPr id="0" name=""/>
        <dsp:cNvSpPr/>
      </dsp:nvSpPr>
      <dsp:spPr>
        <a:xfrm>
          <a:off x="1190772" y="3868178"/>
          <a:ext cx="3917675" cy="1030971"/>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9111" tIns="109111" rIns="109111" bIns="109111" numCol="1" spcCol="1270" anchor="ctr" anchorCtr="0">
          <a:noAutofit/>
        </a:bodyPr>
        <a:lstStyle/>
        <a:p>
          <a:pPr marL="0" lvl="0" indent="0" algn="l" defTabSz="711200">
            <a:lnSpc>
              <a:spcPct val="90000"/>
            </a:lnSpc>
            <a:spcBef>
              <a:spcPct val="0"/>
            </a:spcBef>
            <a:spcAft>
              <a:spcPct val="35000"/>
            </a:spcAft>
            <a:buNone/>
          </a:pPr>
          <a:r>
            <a:rPr lang="en-US" sz="1600" b="0" i="0" kern="1200"/>
            <a:t>Real-time collaboration and syncing of all information to the back office.</a:t>
          </a:r>
          <a:endParaRPr lang="en-US" sz="1600" kern="1200"/>
        </a:p>
      </dsp:txBody>
      <dsp:txXfrm>
        <a:off x="1190772" y="3868178"/>
        <a:ext cx="3917675" cy="10309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3C8E9-E0CC-4363-9273-61402FE718C7}" type="datetimeFigureOut">
              <a:t>11/8/2022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E021A-A668-4175-B5F4-0E82BAC323B7}" type="slidenum">
              <a:t>‹#›</a:t>
            </a:fld>
            <a:endParaRPr lang="en-GB"/>
          </a:p>
        </p:txBody>
      </p:sp>
    </p:spTree>
    <p:extLst>
      <p:ext uri="{BB962C8B-B14F-4D97-AF65-F5344CB8AC3E}">
        <p14:creationId xmlns:p14="http://schemas.microsoft.com/office/powerpoint/2010/main" val="31569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08B108-C759-4BAE-A7EF-77E9860C4DC1}" type="slidenum">
              <a:rPr lang="en-IN" smtClean="0"/>
              <a:t>7</a:t>
            </a:fld>
            <a:endParaRPr lang="en-IN"/>
          </a:p>
        </p:txBody>
      </p:sp>
    </p:spTree>
    <p:extLst>
      <p:ext uri="{BB962C8B-B14F-4D97-AF65-F5344CB8AC3E}">
        <p14:creationId xmlns:p14="http://schemas.microsoft.com/office/powerpoint/2010/main" val="2986273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grpSp>
        <p:nvGrpSpPr>
          <p:cNvPr id="2" name="Group 1">
            <a:extLst>
              <a:ext uri="{FF2B5EF4-FFF2-40B4-BE49-F238E27FC236}">
                <a16:creationId xmlns:a16="http://schemas.microsoft.com/office/drawing/2014/main" id="{33209EAA-4049-4D80-8109-7042E43FB600}"/>
              </a:ext>
            </a:extLst>
          </p:cNvPr>
          <p:cNvGrpSpPr/>
          <p:nvPr userDrawn="1"/>
        </p:nvGrpSpPr>
        <p:grpSpPr>
          <a:xfrm>
            <a:off x="6036210" y="1"/>
            <a:ext cx="6155790" cy="4991100"/>
            <a:chOff x="3727335" y="-5118"/>
            <a:chExt cx="8464666" cy="6863130"/>
          </a:xfrm>
        </p:grpSpPr>
        <p:sp>
          <p:nvSpPr>
            <p:cNvPr id="19" name="Freeform: Shape 18">
              <a:extLst>
                <a:ext uri="{FF2B5EF4-FFF2-40B4-BE49-F238E27FC236}">
                  <a16:creationId xmlns:a16="http://schemas.microsoft.com/office/drawing/2014/main" id="{B6923E7F-8E05-8670-A40E-D2E70D024C77}"/>
                </a:ext>
              </a:extLst>
            </p:cNvPr>
            <p:cNvSpPr/>
            <p:nvPr/>
          </p:nvSpPr>
          <p:spPr>
            <a:xfrm>
              <a:off x="9957444" y="1"/>
              <a:ext cx="2234557" cy="1807745"/>
            </a:xfrm>
            <a:custGeom>
              <a:avLst/>
              <a:gdLst>
                <a:gd name="connsiteX0" fmla="*/ 1190466 w 2234557"/>
                <a:gd name="connsiteY0" fmla="*/ 0 h 1807745"/>
                <a:gd name="connsiteX1" fmla="*/ 2234557 w 2234557"/>
                <a:gd name="connsiteY1" fmla="*/ 0 h 1807745"/>
                <a:gd name="connsiteX2" fmla="*/ 2234557 w 2234557"/>
                <a:gd name="connsiteY2" fmla="*/ 1807745 h 1807745"/>
                <a:gd name="connsiteX3" fmla="*/ 2216094 w 2234557"/>
                <a:gd name="connsiteY3" fmla="*/ 1807745 h 1807745"/>
                <a:gd name="connsiteX4" fmla="*/ 1700272 w 2234557"/>
                <a:gd name="connsiteY4" fmla="*/ 1807745 h 1807745"/>
                <a:gd name="connsiteX5" fmla="*/ 0 w 2234557"/>
                <a:gd name="connsiteY5" fmla="*/ 1807745 h 18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4557" h="1807745">
                  <a:moveTo>
                    <a:pt x="1190466" y="0"/>
                  </a:moveTo>
                  <a:lnTo>
                    <a:pt x="2234557" y="0"/>
                  </a:lnTo>
                  <a:lnTo>
                    <a:pt x="2234557" y="1807745"/>
                  </a:lnTo>
                  <a:lnTo>
                    <a:pt x="2216094" y="1807745"/>
                  </a:lnTo>
                  <a:lnTo>
                    <a:pt x="1700272" y="1807745"/>
                  </a:lnTo>
                  <a:lnTo>
                    <a:pt x="0" y="1807745"/>
                  </a:lnTo>
                  <a:close/>
                </a:path>
              </a:pathLst>
            </a:custGeom>
            <a:solidFill>
              <a:srgbClr val="FD5000"/>
            </a:solidFill>
            <a:ln w="9525" cap="flat">
              <a:noFill/>
              <a:prstDash val="solid"/>
              <a:miter/>
            </a:ln>
          </p:spPr>
          <p:txBody>
            <a:bodyPr wrap="square" rtlCol="0" anchor="ctr">
              <a:noAutofit/>
            </a:bodyPr>
            <a:lstStyle/>
            <a:p>
              <a:endParaRPr lang="en-GB"/>
            </a:p>
          </p:txBody>
        </p:sp>
        <p:sp>
          <p:nvSpPr>
            <p:cNvPr id="24" name="Freeform: Shape 23">
              <a:extLst>
                <a:ext uri="{FF2B5EF4-FFF2-40B4-BE49-F238E27FC236}">
                  <a16:creationId xmlns:a16="http://schemas.microsoft.com/office/drawing/2014/main" id="{131FFF77-212D-B1AE-D6F9-A92D783DB8AC}"/>
                </a:ext>
              </a:extLst>
            </p:cNvPr>
            <p:cNvSpPr/>
            <p:nvPr/>
          </p:nvSpPr>
          <p:spPr>
            <a:xfrm>
              <a:off x="3727335" y="-5118"/>
              <a:ext cx="6024464" cy="3202932"/>
            </a:xfrm>
            <a:custGeom>
              <a:avLst/>
              <a:gdLst>
                <a:gd name="connsiteX0" fmla="*/ 174879 w 499490"/>
                <a:gd name="connsiteY0" fmla="*/ 0 h 265556"/>
                <a:gd name="connsiteX1" fmla="*/ 0 w 499490"/>
                <a:gd name="connsiteY1" fmla="*/ 265557 h 265556"/>
                <a:gd name="connsiteX2" fmla="*/ 324707 w 499490"/>
                <a:gd name="connsiteY2" fmla="*/ 265557 h 265556"/>
                <a:gd name="connsiteX3" fmla="*/ 499491 w 499490"/>
                <a:gd name="connsiteY3" fmla="*/ 0 h 265556"/>
                <a:gd name="connsiteX4" fmla="*/ 174879 w 499490"/>
                <a:gd name="connsiteY4" fmla="*/ 0 h 2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490" h="265556">
                  <a:moveTo>
                    <a:pt x="174879" y="0"/>
                  </a:moveTo>
                  <a:lnTo>
                    <a:pt x="0" y="265557"/>
                  </a:lnTo>
                  <a:lnTo>
                    <a:pt x="324707" y="265557"/>
                  </a:lnTo>
                  <a:lnTo>
                    <a:pt x="499491" y="0"/>
                  </a:lnTo>
                  <a:lnTo>
                    <a:pt x="174879" y="0"/>
                  </a:lnTo>
                  <a:close/>
                </a:path>
              </a:pathLst>
            </a:custGeom>
            <a:solidFill>
              <a:srgbClr val="393A3C"/>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08A7177-B40C-4877-7097-626C3317FC48}"/>
                </a:ext>
              </a:extLst>
            </p:cNvPr>
            <p:cNvSpPr/>
            <p:nvPr/>
          </p:nvSpPr>
          <p:spPr>
            <a:xfrm>
              <a:off x="5233446" y="3197826"/>
              <a:ext cx="6958555" cy="3660186"/>
            </a:xfrm>
            <a:custGeom>
              <a:avLst/>
              <a:gdLst>
                <a:gd name="connsiteX0" fmla="*/ 2410257 w 6958555"/>
                <a:gd name="connsiteY0" fmla="*/ 0 h 3660186"/>
                <a:gd name="connsiteX1" fmla="*/ 6958555 w 6958555"/>
                <a:gd name="connsiteY1" fmla="*/ 0 h 3660186"/>
                <a:gd name="connsiteX2" fmla="*/ 6958555 w 6958555"/>
                <a:gd name="connsiteY2" fmla="*/ 1156558 h 3660186"/>
                <a:gd name="connsiteX3" fmla="*/ 5309908 w 6958555"/>
                <a:gd name="connsiteY3" fmla="*/ 3660186 h 3660186"/>
                <a:gd name="connsiteX4" fmla="*/ 0 w 6958555"/>
                <a:gd name="connsiteY4" fmla="*/ 3660186 h 3660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8555" h="3660186">
                  <a:moveTo>
                    <a:pt x="2410257" y="0"/>
                  </a:moveTo>
                  <a:lnTo>
                    <a:pt x="6958555" y="0"/>
                  </a:lnTo>
                  <a:lnTo>
                    <a:pt x="6958555" y="1156558"/>
                  </a:lnTo>
                  <a:lnTo>
                    <a:pt x="5309908" y="3660186"/>
                  </a:lnTo>
                  <a:lnTo>
                    <a:pt x="0" y="3660186"/>
                  </a:lnTo>
                  <a:close/>
                </a:path>
              </a:pathLst>
            </a:custGeom>
            <a:solidFill>
              <a:srgbClr val="393A3C"/>
            </a:solidFill>
            <a:ln w="9525" cap="flat">
              <a:noFill/>
              <a:prstDash val="solid"/>
              <a:miter/>
            </a:ln>
          </p:spPr>
          <p:txBody>
            <a:bodyPr wrap="square" rtlCol="0" anchor="ctr">
              <a:noAutofit/>
            </a:bodyPr>
            <a:lstStyle/>
            <a:p>
              <a:endParaRPr lang="en-GB"/>
            </a:p>
          </p:txBody>
        </p:sp>
      </p:gr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365126"/>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457202" y="2492404"/>
            <a:ext cx="4746624" cy="1873192"/>
          </a:xfrm>
        </p:spPr>
        <p:txBody>
          <a:bodyPr anchor="b">
            <a:normAutofit/>
          </a:bodyPr>
          <a:lstStyle>
            <a:lvl1pPr>
              <a:defRPr sz="3600"/>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457201" y="4492654"/>
            <a:ext cx="4746625" cy="815975"/>
          </a:xfrm>
        </p:spPr>
        <p:txBody>
          <a:bodyPr lIns="0" tIns="0" rIns="0" bIns="0">
            <a:normAutofit/>
          </a:bodyPr>
          <a:lstStyle>
            <a:lvl1pPr marL="0" indent="0">
              <a:buNone/>
              <a:defRPr sz="2000">
                <a:solidFill>
                  <a:schemeClr val="tx1"/>
                </a:solidFill>
                <a:latin typeface="+mn-lt"/>
              </a:defRPr>
            </a:lvl1pPr>
            <a:lvl2pPr marL="0" indent="0">
              <a:buNone/>
              <a:defRPr/>
            </a:lvl2pPr>
          </a:lstStyle>
          <a:p>
            <a:pPr lvl="0"/>
            <a:r>
              <a:rPr lang="en-US"/>
              <a:t>Click to add Subtitle</a:t>
            </a:r>
          </a:p>
        </p:txBody>
      </p:sp>
    </p:spTree>
    <p:extLst>
      <p:ext uri="{BB962C8B-B14F-4D97-AF65-F5344CB8AC3E}">
        <p14:creationId xmlns:p14="http://schemas.microsoft.com/office/powerpoint/2010/main" val="32813324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1.45833E-6 -7.40741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1.45833E-6 -4.07407E-6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1.45833E-6 -4.07407E-6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Diagonal_Me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D35169E-7846-DFC6-10E8-90449CB2D423}"/>
              </a:ext>
            </a:extLst>
          </p:cNvPr>
          <p:cNvSpPr>
            <a:spLocks/>
          </p:cNvSpPr>
          <p:nvPr userDrawn="1"/>
        </p:nvSpPr>
        <p:spPr>
          <a:xfrm>
            <a:off x="1" y="0"/>
            <a:ext cx="7533255" cy="6858000"/>
          </a:xfrm>
          <a:custGeom>
            <a:avLst/>
            <a:gdLst>
              <a:gd name="connsiteX0" fmla="*/ 174879 w 499586"/>
              <a:gd name="connsiteY0" fmla="*/ 0 h 265557"/>
              <a:gd name="connsiteX1" fmla="*/ 0 w 499586"/>
              <a:gd name="connsiteY1" fmla="*/ 265557 h 265557"/>
              <a:gd name="connsiteX2" fmla="*/ 140970 w 499586"/>
              <a:gd name="connsiteY2" fmla="*/ 265557 h 265557"/>
              <a:gd name="connsiteX3" fmla="*/ 183737 w 499586"/>
              <a:gd name="connsiteY3" fmla="*/ 265557 h 265557"/>
              <a:gd name="connsiteX4" fmla="*/ 324707 w 499586"/>
              <a:gd name="connsiteY4" fmla="*/ 265557 h 265557"/>
              <a:gd name="connsiteX5" fmla="*/ 499586 w 499586"/>
              <a:gd name="connsiteY5" fmla="*/ 0 h 265557"/>
              <a:gd name="connsiteX6" fmla="*/ 174879 w 499586"/>
              <a:gd name="connsiteY6" fmla="*/ 0 h 265557"/>
              <a:gd name="connsiteX0" fmla="*/ 219843 w 499586"/>
              <a:gd name="connsiteY0" fmla="*/ 13260 h 265557"/>
              <a:gd name="connsiteX1" fmla="*/ 0 w 499586"/>
              <a:gd name="connsiteY1" fmla="*/ 265557 h 265557"/>
              <a:gd name="connsiteX2" fmla="*/ 140970 w 499586"/>
              <a:gd name="connsiteY2" fmla="*/ 265557 h 265557"/>
              <a:gd name="connsiteX3" fmla="*/ 183737 w 499586"/>
              <a:gd name="connsiteY3" fmla="*/ 265557 h 265557"/>
              <a:gd name="connsiteX4" fmla="*/ 324707 w 499586"/>
              <a:gd name="connsiteY4" fmla="*/ 265557 h 265557"/>
              <a:gd name="connsiteX5" fmla="*/ 499586 w 499586"/>
              <a:gd name="connsiteY5" fmla="*/ 0 h 265557"/>
              <a:gd name="connsiteX6" fmla="*/ 219843 w 499586"/>
              <a:gd name="connsiteY6" fmla="*/ 13260 h 265557"/>
              <a:gd name="connsiteX0" fmla="*/ 208049 w 499586"/>
              <a:gd name="connsiteY0" fmla="*/ 368 h 265557"/>
              <a:gd name="connsiteX1" fmla="*/ 0 w 499586"/>
              <a:gd name="connsiteY1" fmla="*/ 265557 h 265557"/>
              <a:gd name="connsiteX2" fmla="*/ 140970 w 499586"/>
              <a:gd name="connsiteY2" fmla="*/ 265557 h 265557"/>
              <a:gd name="connsiteX3" fmla="*/ 183737 w 499586"/>
              <a:gd name="connsiteY3" fmla="*/ 265557 h 265557"/>
              <a:gd name="connsiteX4" fmla="*/ 324707 w 499586"/>
              <a:gd name="connsiteY4" fmla="*/ 265557 h 265557"/>
              <a:gd name="connsiteX5" fmla="*/ 499586 w 499586"/>
              <a:gd name="connsiteY5" fmla="*/ 0 h 265557"/>
              <a:gd name="connsiteX6" fmla="*/ 208049 w 499586"/>
              <a:gd name="connsiteY6" fmla="*/ 368 h 265557"/>
              <a:gd name="connsiteX0" fmla="*/ 208049 w 499586"/>
              <a:gd name="connsiteY0" fmla="*/ 368 h 265557"/>
              <a:gd name="connsiteX1" fmla="*/ 0 w 499586"/>
              <a:gd name="connsiteY1" fmla="*/ 265557 h 265557"/>
              <a:gd name="connsiteX2" fmla="*/ 140970 w 499586"/>
              <a:gd name="connsiteY2" fmla="*/ 265557 h 265557"/>
              <a:gd name="connsiteX3" fmla="*/ 324707 w 499586"/>
              <a:gd name="connsiteY3" fmla="*/ 265557 h 265557"/>
              <a:gd name="connsiteX4" fmla="*/ 499586 w 499586"/>
              <a:gd name="connsiteY4" fmla="*/ 0 h 265557"/>
              <a:gd name="connsiteX5" fmla="*/ 208049 w 499586"/>
              <a:gd name="connsiteY5" fmla="*/ 368 h 265557"/>
              <a:gd name="connsiteX0" fmla="*/ 67079 w 358616"/>
              <a:gd name="connsiteY0" fmla="*/ 368 h 265557"/>
              <a:gd name="connsiteX1" fmla="*/ 0 w 358616"/>
              <a:gd name="connsiteY1" fmla="*/ 265557 h 265557"/>
              <a:gd name="connsiteX2" fmla="*/ 183737 w 358616"/>
              <a:gd name="connsiteY2" fmla="*/ 265557 h 265557"/>
              <a:gd name="connsiteX3" fmla="*/ 358616 w 358616"/>
              <a:gd name="connsiteY3" fmla="*/ 0 h 265557"/>
              <a:gd name="connsiteX4" fmla="*/ 67079 w 358616"/>
              <a:gd name="connsiteY4" fmla="*/ 368 h 265557"/>
              <a:gd name="connsiteX0" fmla="*/ 431 w 291968"/>
              <a:gd name="connsiteY0" fmla="*/ 368 h 265557"/>
              <a:gd name="connsiteX1" fmla="*/ 0 w 291968"/>
              <a:gd name="connsiteY1" fmla="*/ 265557 h 265557"/>
              <a:gd name="connsiteX2" fmla="*/ 117089 w 291968"/>
              <a:gd name="connsiteY2" fmla="*/ 265557 h 265557"/>
              <a:gd name="connsiteX3" fmla="*/ 291968 w 291968"/>
              <a:gd name="connsiteY3" fmla="*/ 0 h 265557"/>
              <a:gd name="connsiteX4" fmla="*/ 431 w 291968"/>
              <a:gd name="connsiteY4" fmla="*/ 368 h 265557"/>
              <a:gd name="connsiteX0" fmla="*/ 20 w 292380"/>
              <a:gd name="connsiteY0" fmla="*/ 0 h 266011"/>
              <a:gd name="connsiteX1" fmla="*/ 412 w 292380"/>
              <a:gd name="connsiteY1" fmla="*/ 266011 h 266011"/>
              <a:gd name="connsiteX2" fmla="*/ 117501 w 292380"/>
              <a:gd name="connsiteY2" fmla="*/ 266011 h 266011"/>
              <a:gd name="connsiteX3" fmla="*/ 292380 w 292380"/>
              <a:gd name="connsiteY3" fmla="*/ 454 h 266011"/>
              <a:gd name="connsiteX4" fmla="*/ 20 w 292380"/>
              <a:gd name="connsiteY4" fmla="*/ 0 h 266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80" h="266011">
                <a:moveTo>
                  <a:pt x="20" y="0"/>
                </a:moveTo>
                <a:cubicBezTo>
                  <a:pt x="-124" y="88396"/>
                  <a:pt x="556" y="177615"/>
                  <a:pt x="412" y="266011"/>
                </a:cubicBezTo>
                <a:lnTo>
                  <a:pt x="117501" y="266011"/>
                </a:lnTo>
                <a:lnTo>
                  <a:pt x="292380" y="454"/>
                </a:lnTo>
                <a:lnTo>
                  <a:pt x="20" y="0"/>
                </a:lnTo>
                <a:close/>
              </a:path>
            </a:pathLst>
          </a:custGeom>
          <a:solidFill>
            <a:srgbClr val="F8E3DA"/>
          </a:solidFill>
          <a:ln w="9525" cap="flat">
            <a:noFill/>
            <a:prstDash val="solid"/>
            <a:miter/>
          </a:ln>
        </p:spPr>
        <p:txBody>
          <a:bodyPr rtlCol="0" anchor="ctr"/>
          <a:lstStyle/>
          <a:p>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8" name="Title 1">
            <a:extLst>
              <a:ext uri="{FF2B5EF4-FFF2-40B4-BE49-F238E27FC236}">
                <a16:creationId xmlns:a16="http://schemas.microsoft.com/office/drawing/2014/main" id="{0E5B6278-3AFB-A4ED-1A3F-92303A502A5B}"/>
              </a:ext>
            </a:extLst>
          </p:cNvPr>
          <p:cNvSpPr>
            <a:spLocks noGrp="1"/>
          </p:cNvSpPr>
          <p:nvPr>
            <p:ph type="title"/>
          </p:nvPr>
        </p:nvSpPr>
        <p:spPr>
          <a:xfrm>
            <a:off x="457200" y="529389"/>
            <a:ext cx="9378950" cy="842211"/>
          </a:xfrm>
        </p:spPr>
        <p:txBody>
          <a:bodyPr anchor="t"/>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5784184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Pink">
    <p:bg>
      <p:bgPr>
        <a:solidFill>
          <a:srgbClr val="F8E3DA">
            <a:alpha val="50000"/>
          </a:srgb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6" name="Title 1">
            <a:extLst>
              <a:ext uri="{FF2B5EF4-FFF2-40B4-BE49-F238E27FC236}">
                <a16:creationId xmlns:a16="http://schemas.microsoft.com/office/drawing/2014/main" id="{05601C77-5E36-8201-4E2C-3BAEE8AF289C}"/>
              </a:ext>
            </a:extLst>
          </p:cNvPr>
          <p:cNvSpPr>
            <a:spLocks noGrp="1"/>
          </p:cNvSpPr>
          <p:nvPr>
            <p:ph type="title"/>
          </p:nvPr>
        </p:nvSpPr>
        <p:spPr>
          <a:xfrm>
            <a:off x="457200" y="529389"/>
            <a:ext cx="9378950" cy="842211"/>
          </a:xfrm>
        </p:spPr>
        <p:txBody>
          <a:bodyPr anchor="t"/>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238325906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_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1E8D3939-7272-CBF7-3DAE-4911A40F9314}"/>
              </a:ext>
            </a:extLst>
          </p:cNvPr>
          <p:cNvSpPr>
            <a:spLocks noGrp="1"/>
          </p:cNvSpPr>
          <p:nvPr>
            <p:ph type="body" sz="quarter" idx="12" hasCustomPrompt="1"/>
          </p:nvPr>
        </p:nvSpPr>
        <p:spPr>
          <a:xfrm>
            <a:off x="457200" y="1360364"/>
            <a:ext cx="11277600" cy="501650"/>
          </a:xfrm>
        </p:spPr>
        <p:txBody>
          <a:bodyPr lIns="0" tIns="0" rIns="0" bIns="0"/>
          <a:lstStyle>
            <a:lvl1pPr marL="0" indent="0">
              <a:buNone/>
              <a:defRPr>
                <a:solidFill>
                  <a:schemeClr val="tx1"/>
                </a:solidFill>
              </a:defRPr>
            </a:lvl1pPr>
          </a:lstStyle>
          <a:p>
            <a:pPr lvl="0"/>
            <a:r>
              <a:rPr lang="en-US"/>
              <a:t>Click here to add Subtitle</a:t>
            </a:r>
            <a:endParaRPr lang="en-GB"/>
          </a:p>
        </p:txBody>
      </p:sp>
      <p:sp>
        <p:nvSpPr>
          <p:cNvPr id="7" name="Title 1">
            <a:extLst>
              <a:ext uri="{FF2B5EF4-FFF2-40B4-BE49-F238E27FC236}">
                <a16:creationId xmlns:a16="http://schemas.microsoft.com/office/drawing/2014/main" id="{D3B4CEFF-AED6-AC80-9B7E-707211E69080}"/>
              </a:ext>
            </a:extLst>
          </p:cNvPr>
          <p:cNvSpPr>
            <a:spLocks noGrp="1"/>
          </p:cNvSpPr>
          <p:nvPr>
            <p:ph type="title"/>
          </p:nvPr>
        </p:nvSpPr>
        <p:spPr>
          <a:xfrm>
            <a:off x="457200" y="529389"/>
            <a:ext cx="9378950" cy="842211"/>
          </a:xfrm>
        </p:spPr>
        <p:txBody>
          <a:bodyPr anchor="t"/>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93803697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44EF94-2DFF-F04F-04C0-982EF236FE96}"/>
              </a:ext>
            </a:extLst>
          </p:cNvPr>
          <p:cNvSpPr>
            <a:spLocks noGrp="1"/>
          </p:cNvSpPr>
          <p:nvPr>
            <p:ph type="body" sz="quarter" idx="10" hasCustomPrompt="1"/>
          </p:nvPr>
        </p:nvSpPr>
        <p:spPr>
          <a:xfrm>
            <a:off x="457200" y="1371602"/>
            <a:ext cx="11277600" cy="4917279"/>
          </a:xfrm>
        </p:spPr>
        <p:txBody>
          <a:bodyPr/>
          <a:lstStyle>
            <a:lvl1pPr>
              <a:defRPr/>
            </a:lvl1pPr>
            <a:lvl3pPr>
              <a:defRPr/>
            </a:lvl3pPr>
          </a:lstStyle>
          <a:p>
            <a:pPr lvl="0"/>
            <a:r>
              <a:rPr lang="en-US"/>
              <a:t>Click to edit text</a:t>
            </a:r>
          </a:p>
        </p:txBody>
      </p:sp>
      <p:sp>
        <p:nvSpPr>
          <p:cNvPr id="13" name="Freeform: Shape 12">
            <a:extLst>
              <a:ext uri="{FF2B5EF4-FFF2-40B4-BE49-F238E27FC236}">
                <a16:creationId xmlns:a16="http://schemas.microsoft.com/office/drawing/2014/main" id="{CC36CF88-2915-2922-8CBE-194DC1E03983}"/>
              </a:ext>
            </a:extLst>
          </p:cNvPr>
          <p:cNvSpPr/>
          <p:nvPr userDrawn="1"/>
        </p:nvSpPr>
        <p:spPr>
          <a:xfrm>
            <a:off x="-7855974" y="-6496663"/>
            <a:ext cx="27903946" cy="19851327"/>
          </a:xfrm>
          <a:custGeom>
            <a:avLst/>
            <a:gdLst>
              <a:gd name="connsiteX0" fmla="*/ 7855974 w 27903946"/>
              <a:gd name="connsiteY0" fmla="*/ 6496663 h 19851327"/>
              <a:gd name="connsiteX1" fmla="*/ 7855974 w 27903946"/>
              <a:gd name="connsiteY1" fmla="*/ 13354663 h 19851327"/>
              <a:gd name="connsiteX2" fmla="*/ 20047974 w 27903946"/>
              <a:gd name="connsiteY2" fmla="*/ 13354663 h 19851327"/>
              <a:gd name="connsiteX3" fmla="*/ 20047974 w 27903946"/>
              <a:gd name="connsiteY3" fmla="*/ 6496663 h 19851327"/>
              <a:gd name="connsiteX4" fmla="*/ 0 w 27903946"/>
              <a:gd name="connsiteY4" fmla="*/ 0 h 19851327"/>
              <a:gd name="connsiteX5" fmla="*/ 27903946 w 27903946"/>
              <a:gd name="connsiteY5" fmla="*/ 0 h 19851327"/>
              <a:gd name="connsiteX6" fmla="*/ 27903946 w 27903946"/>
              <a:gd name="connsiteY6" fmla="*/ 19851327 h 19851327"/>
              <a:gd name="connsiteX7" fmla="*/ 0 w 27903946"/>
              <a:gd name="connsiteY7" fmla="*/ 19851327 h 1985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3946" h="19851327">
                <a:moveTo>
                  <a:pt x="7855974" y="6496663"/>
                </a:moveTo>
                <a:lnTo>
                  <a:pt x="7855974" y="13354663"/>
                </a:lnTo>
                <a:lnTo>
                  <a:pt x="20047974" y="13354663"/>
                </a:lnTo>
                <a:lnTo>
                  <a:pt x="20047974" y="6496663"/>
                </a:lnTo>
                <a:close/>
                <a:moveTo>
                  <a:pt x="0" y="0"/>
                </a:moveTo>
                <a:lnTo>
                  <a:pt x="27903946" y="0"/>
                </a:lnTo>
                <a:lnTo>
                  <a:pt x="27903946" y="19851327"/>
                </a:lnTo>
                <a:lnTo>
                  <a:pt x="0" y="1985132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r>
              <a:rPr lang="en-US">
                <a:solidFill>
                  <a:schemeClr val="bg1"/>
                </a:solidFill>
              </a:rPr>
              <a:t>`1</a:t>
            </a:r>
            <a:endParaRPr lang="en-GB">
              <a:solidFill>
                <a:schemeClr val="bg1"/>
              </a:solidFill>
            </a:endParaRPr>
          </a:p>
        </p:txBody>
      </p:sp>
      <p:sp>
        <p:nvSpPr>
          <p:cNvPr id="14" name="Slide Number Placeholder 13">
            <a:extLst>
              <a:ext uri="{FF2B5EF4-FFF2-40B4-BE49-F238E27FC236}">
                <a16:creationId xmlns:a16="http://schemas.microsoft.com/office/drawing/2014/main" id="{380EE511-4A9A-B18D-80CC-95C421D7B59C}"/>
              </a:ext>
            </a:extLst>
          </p:cNvPr>
          <p:cNvSpPr>
            <a:spLocks noGrp="1"/>
          </p:cNvSpPr>
          <p:nvPr>
            <p:ph type="sldNum" sz="quarter" idx="11"/>
          </p:nvPr>
        </p:nvSpPr>
        <p:spPr>
          <a:xfrm>
            <a:off x="10899774" y="6480999"/>
            <a:ext cx="835025" cy="320675"/>
          </a:xfrm>
        </p:spPr>
        <p:txBody>
          <a:bodyPr/>
          <a:lstStyle>
            <a:lvl1pPr>
              <a:defRPr>
                <a:solidFill>
                  <a:srgbClr val="F8E3DA"/>
                </a:solidFill>
              </a:defRPr>
            </a:lvl1pPr>
          </a:lstStyle>
          <a:p>
            <a:fld id="{BD5E84FD-A452-43FA-BBBB-419F6C67798F}" type="slidenum">
              <a:rPr lang="en-GB" smtClean="0"/>
              <a:pPr/>
              <a:t>‹#›</a:t>
            </a:fld>
            <a:endParaRPr lang="en-GB"/>
          </a:p>
        </p:txBody>
      </p:sp>
      <p:sp>
        <p:nvSpPr>
          <p:cNvPr id="16" name="Footer Placeholder 15">
            <a:extLst>
              <a:ext uri="{FF2B5EF4-FFF2-40B4-BE49-F238E27FC236}">
                <a16:creationId xmlns:a16="http://schemas.microsoft.com/office/drawing/2014/main" id="{8607981E-CED6-A4CD-35C1-E33E38E6FC4A}"/>
              </a:ext>
            </a:extLst>
          </p:cNvPr>
          <p:cNvSpPr>
            <a:spLocks noGrp="1"/>
          </p:cNvSpPr>
          <p:nvPr>
            <p:ph type="ftr" sz="quarter" idx="12"/>
          </p:nvPr>
        </p:nvSpPr>
        <p:spPr>
          <a:xfrm>
            <a:off x="457200" y="6480999"/>
            <a:ext cx="10328275" cy="320675"/>
          </a:xfrm>
        </p:spPr>
        <p:txBody>
          <a:bodyPr/>
          <a:lstStyle>
            <a:lvl1pPr>
              <a:defRPr>
                <a:solidFill>
                  <a:srgbClr val="F8E3DA"/>
                </a:solidFill>
              </a:defRPr>
            </a:lvl1pPr>
          </a:lstStyle>
          <a:p>
            <a:r>
              <a:rPr lang="en-US"/>
              <a:t>Footnotes &amp; References</a:t>
            </a:r>
            <a:endParaRPr lang="en-GB"/>
          </a:p>
        </p:txBody>
      </p:sp>
      <p:sp>
        <p:nvSpPr>
          <p:cNvPr id="7" name="Title 1">
            <a:extLst>
              <a:ext uri="{FF2B5EF4-FFF2-40B4-BE49-F238E27FC236}">
                <a16:creationId xmlns:a16="http://schemas.microsoft.com/office/drawing/2014/main" id="{382DF4D4-3408-4B6F-562F-9C18B901704E}"/>
              </a:ext>
            </a:extLst>
          </p:cNvPr>
          <p:cNvSpPr>
            <a:spLocks noGrp="1"/>
          </p:cNvSpPr>
          <p:nvPr>
            <p:ph type="title"/>
          </p:nvPr>
        </p:nvSpPr>
        <p:spPr>
          <a:xfrm>
            <a:off x="457200" y="529389"/>
            <a:ext cx="9378950" cy="842211"/>
          </a:xfrm>
        </p:spPr>
        <p:txBody>
          <a:bodyPr anchor="t"/>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415630962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5089525" cy="6858000"/>
          </a:xfrm>
          <a:solidFill>
            <a:schemeClr val="accent1">
              <a:alpha val="85000"/>
            </a:schemeClr>
          </a:solidFill>
        </p:spPr>
        <p:txBody>
          <a:bodyPr tIns="1512000" anchor="t" anchorCtr="0"/>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2401888"/>
            <a:ext cx="4127499" cy="2054225"/>
          </a:xfrm>
        </p:spPr>
        <p:txBody>
          <a:bodyPr anchor="ctr">
            <a:normAutofit/>
          </a:bodyPr>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762944942"/>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7337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with Head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6" name="Title 1">
            <a:extLst>
              <a:ext uri="{FF2B5EF4-FFF2-40B4-BE49-F238E27FC236}">
                <a16:creationId xmlns:a16="http://schemas.microsoft.com/office/drawing/2014/main" id="{15BD4714-B0C1-82E3-D833-0F216D3FFBC7}"/>
              </a:ext>
            </a:extLst>
          </p:cNvPr>
          <p:cNvSpPr>
            <a:spLocks noGrp="1"/>
          </p:cNvSpPr>
          <p:nvPr>
            <p:ph type="title"/>
          </p:nvPr>
        </p:nvSpPr>
        <p:spPr>
          <a:xfrm>
            <a:off x="457200" y="346509"/>
            <a:ext cx="9378950"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DC157DF6-4DA6-DE09-1557-3D4D757D822E}"/>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3157034592"/>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with Heading">
    <p:spTree>
      <p:nvGrpSpPr>
        <p:cNvPr id="1" name=""/>
        <p:cNvGrpSpPr/>
        <p:nvPr/>
      </p:nvGrpSpPr>
      <p:grpSpPr>
        <a:xfrm>
          <a:off x="0" y="0"/>
          <a:ext cx="0" cy="0"/>
          <a:chOff x="0" y="0"/>
          <a:chExt cx="0" cy="0"/>
        </a:xfrm>
      </p:grpSpPr>
      <p:sp>
        <p:nvSpPr>
          <p:cNvPr id="6" name="Freeform: Shape 19">
            <a:extLst>
              <a:ext uri="{FF2B5EF4-FFF2-40B4-BE49-F238E27FC236}">
                <a16:creationId xmlns:a16="http://schemas.microsoft.com/office/drawing/2014/main" id="{01EEE139-001E-1ADB-7120-D06D9A788E4D}"/>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346509"/>
            <a:ext cx="9378950"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chemeClr val="bg1"/>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112201865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ideo Slide">
    <p:spTree>
      <p:nvGrpSpPr>
        <p:cNvPr id="1" name=""/>
        <p:cNvGrpSpPr/>
        <p:nvPr/>
      </p:nvGrpSpPr>
      <p:grpSpPr>
        <a:xfrm>
          <a:off x="0" y="0"/>
          <a:ext cx="0" cy="0"/>
          <a:chOff x="0" y="0"/>
          <a:chExt cx="0" cy="0"/>
        </a:xfrm>
      </p:grpSpPr>
      <p:sp>
        <p:nvSpPr>
          <p:cNvPr id="6" name="Freeform: Shape 19">
            <a:extLst>
              <a:ext uri="{FF2B5EF4-FFF2-40B4-BE49-F238E27FC236}">
                <a16:creationId xmlns:a16="http://schemas.microsoft.com/office/drawing/2014/main" id="{01EEE139-001E-1ADB-7120-D06D9A788E4D}"/>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882316" y="863279"/>
            <a:ext cx="5771333"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chemeClr val="tx1"/>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7" name="Text Placeholder 6">
            <a:extLst>
              <a:ext uri="{FF2B5EF4-FFF2-40B4-BE49-F238E27FC236}">
                <a16:creationId xmlns:a16="http://schemas.microsoft.com/office/drawing/2014/main" id="{A1EBA18B-F766-CD77-A3B5-52612C67855A}"/>
              </a:ext>
            </a:extLst>
          </p:cNvPr>
          <p:cNvSpPr>
            <a:spLocks noGrp="1"/>
          </p:cNvSpPr>
          <p:nvPr>
            <p:ph type="body" sz="quarter" idx="12" hasCustomPrompt="1"/>
          </p:nvPr>
        </p:nvSpPr>
        <p:spPr>
          <a:xfrm>
            <a:off x="882316" y="1866249"/>
            <a:ext cx="5771333" cy="4017396"/>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sp>
        <p:nvSpPr>
          <p:cNvPr id="11" name="Content Placeholder 10">
            <a:extLst>
              <a:ext uri="{FF2B5EF4-FFF2-40B4-BE49-F238E27FC236}">
                <a16:creationId xmlns:a16="http://schemas.microsoft.com/office/drawing/2014/main" id="{D941C769-004F-CCA4-5F45-6B3E02F8F6FC}"/>
              </a:ext>
            </a:extLst>
          </p:cNvPr>
          <p:cNvSpPr>
            <a:spLocks noGrp="1"/>
          </p:cNvSpPr>
          <p:nvPr>
            <p:ph sz="quarter" idx="13" hasCustomPrompt="1"/>
          </p:nvPr>
        </p:nvSpPr>
        <p:spPr>
          <a:xfrm>
            <a:off x="6870700" y="863600"/>
            <a:ext cx="4864100" cy="5019675"/>
          </a:xfrm>
        </p:spPr>
        <p:txBody>
          <a:bodyPr/>
          <a:lstStyle/>
          <a:p>
            <a:pPr lvl="0"/>
            <a:r>
              <a:rPr lang="en-US"/>
              <a:t>  </a:t>
            </a:r>
          </a:p>
        </p:txBody>
      </p:sp>
    </p:spTree>
    <p:extLst>
      <p:ext uri="{BB962C8B-B14F-4D97-AF65-F5344CB8AC3E}">
        <p14:creationId xmlns:p14="http://schemas.microsoft.com/office/powerpoint/2010/main" val="37965494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grpId="1" nodeType="withEffect">
                                  <p:stCondLst>
                                    <p:cond delay="400"/>
                                  </p:stCondLst>
                                  <p:childTnLst>
                                    <p:animMotion origin="layout" path="M -0.01719 -0.00023 L 2.70833E-6 -3.7037E-7 " pathEditMode="relative" rAng="0" ptsTypes="AA">
                                      <p:cBhvr>
                                        <p:cTn id="9" dur="500" fill="hold"/>
                                        <p:tgtEl>
                                          <p:spTgt spid="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0" presetClass="entr" presetSubtype="0" fill="hold" nodeType="withEffect">
                  <p:stCondLst>
                    <p:cond delay="40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7"/>
                        </p:tgtEl>
                        <p:attrNameLst>
                          <p:attrName>ppt_x</p:attrName>
                          <p:attrName>ppt_y</p:attrName>
                        </p:attrNameLst>
                      </p:cBhvr>
                      <p:rCtr x="859" y="0"/>
                    </p:animMotion>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44EF94-2DFF-F04F-04C0-982EF236FE96}"/>
              </a:ext>
            </a:extLst>
          </p:cNvPr>
          <p:cNvSpPr>
            <a:spLocks noGrp="1"/>
          </p:cNvSpPr>
          <p:nvPr>
            <p:ph type="body" sz="quarter" idx="10" hasCustomPrompt="1"/>
          </p:nvPr>
        </p:nvSpPr>
        <p:spPr>
          <a:xfrm>
            <a:off x="457200" y="1188720"/>
            <a:ext cx="11277600" cy="5100161"/>
          </a:xfrm>
        </p:spPr>
        <p:txBody>
          <a:bodyPr/>
          <a:lstStyle>
            <a:lvl1pPr>
              <a:defRPr>
                <a:solidFill>
                  <a:srgbClr val="39383C"/>
                </a:solidFill>
              </a:defRPr>
            </a:lvl1pPr>
            <a:lvl3pPr>
              <a:defRPr/>
            </a:lvl3pPr>
          </a:lstStyle>
          <a:p>
            <a:pPr lvl="0"/>
            <a:r>
              <a:rPr lang="en-US"/>
              <a:t>Click to edit text</a:t>
            </a:r>
          </a:p>
        </p:txBody>
      </p:sp>
      <p:sp>
        <p:nvSpPr>
          <p:cNvPr id="13" name="Freeform: Shape 12">
            <a:extLst>
              <a:ext uri="{FF2B5EF4-FFF2-40B4-BE49-F238E27FC236}">
                <a16:creationId xmlns:a16="http://schemas.microsoft.com/office/drawing/2014/main" id="{CC36CF88-2915-2922-8CBE-194DC1E03983}"/>
              </a:ext>
            </a:extLst>
          </p:cNvPr>
          <p:cNvSpPr/>
          <p:nvPr userDrawn="1"/>
        </p:nvSpPr>
        <p:spPr>
          <a:xfrm>
            <a:off x="-7637609" y="-5581422"/>
            <a:ext cx="27903946" cy="19851327"/>
          </a:xfrm>
          <a:custGeom>
            <a:avLst/>
            <a:gdLst>
              <a:gd name="connsiteX0" fmla="*/ 7855974 w 27903946"/>
              <a:gd name="connsiteY0" fmla="*/ 6496663 h 19851327"/>
              <a:gd name="connsiteX1" fmla="*/ 7855974 w 27903946"/>
              <a:gd name="connsiteY1" fmla="*/ 13354663 h 19851327"/>
              <a:gd name="connsiteX2" fmla="*/ 20047974 w 27903946"/>
              <a:gd name="connsiteY2" fmla="*/ 13354663 h 19851327"/>
              <a:gd name="connsiteX3" fmla="*/ 20047974 w 27903946"/>
              <a:gd name="connsiteY3" fmla="*/ 6496663 h 19851327"/>
              <a:gd name="connsiteX4" fmla="*/ 0 w 27903946"/>
              <a:gd name="connsiteY4" fmla="*/ 0 h 19851327"/>
              <a:gd name="connsiteX5" fmla="*/ 27903946 w 27903946"/>
              <a:gd name="connsiteY5" fmla="*/ 0 h 19851327"/>
              <a:gd name="connsiteX6" fmla="*/ 27903946 w 27903946"/>
              <a:gd name="connsiteY6" fmla="*/ 19851327 h 19851327"/>
              <a:gd name="connsiteX7" fmla="*/ 0 w 27903946"/>
              <a:gd name="connsiteY7" fmla="*/ 19851327 h 1985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3946" h="19851327">
                <a:moveTo>
                  <a:pt x="7855974" y="6496663"/>
                </a:moveTo>
                <a:lnTo>
                  <a:pt x="7855974" y="13354663"/>
                </a:lnTo>
                <a:lnTo>
                  <a:pt x="20047974" y="13354663"/>
                </a:lnTo>
                <a:lnTo>
                  <a:pt x="20047974" y="6496663"/>
                </a:lnTo>
                <a:close/>
                <a:moveTo>
                  <a:pt x="0" y="0"/>
                </a:moveTo>
                <a:lnTo>
                  <a:pt x="27903946" y="0"/>
                </a:lnTo>
                <a:lnTo>
                  <a:pt x="27903946" y="19851327"/>
                </a:lnTo>
                <a:lnTo>
                  <a:pt x="0" y="1985132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r>
              <a:rPr lang="en-US">
                <a:solidFill>
                  <a:schemeClr val="bg1"/>
                </a:solidFill>
              </a:rPr>
              <a:t>`1</a:t>
            </a:r>
            <a:endParaRPr lang="en-GB">
              <a:solidFill>
                <a:schemeClr val="bg1"/>
              </a:solidFill>
            </a:endParaRPr>
          </a:p>
        </p:txBody>
      </p:sp>
      <p:sp>
        <p:nvSpPr>
          <p:cNvPr id="14" name="Slide Number Placeholder 13">
            <a:extLst>
              <a:ext uri="{FF2B5EF4-FFF2-40B4-BE49-F238E27FC236}">
                <a16:creationId xmlns:a16="http://schemas.microsoft.com/office/drawing/2014/main" id="{380EE511-4A9A-B18D-80CC-95C421D7B59C}"/>
              </a:ext>
            </a:extLst>
          </p:cNvPr>
          <p:cNvSpPr>
            <a:spLocks noGrp="1"/>
          </p:cNvSpPr>
          <p:nvPr>
            <p:ph type="sldNum" sz="quarter" idx="11"/>
          </p:nvPr>
        </p:nvSpPr>
        <p:spPr>
          <a:xfrm>
            <a:off x="10899774" y="6400319"/>
            <a:ext cx="835025" cy="320675"/>
          </a:xfrm>
        </p:spPr>
        <p:txBody>
          <a:bodyPr/>
          <a:lstStyle>
            <a:lvl1pPr>
              <a:defRPr>
                <a:solidFill>
                  <a:srgbClr val="F8E3DA"/>
                </a:solidFill>
              </a:defRPr>
            </a:lvl1pPr>
          </a:lstStyle>
          <a:p>
            <a:fld id="{BD5E84FD-A452-43FA-BBBB-419F6C67798F}" type="slidenum">
              <a:rPr lang="en-GB" smtClean="0"/>
              <a:pPr/>
              <a:t>‹#›</a:t>
            </a:fld>
            <a:endParaRPr lang="en-GB"/>
          </a:p>
        </p:txBody>
      </p:sp>
      <p:pic>
        <p:nvPicPr>
          <p:cNvPr id="8" name="Picture 7">
            <a:extLst>
              <a:ext uri="{FF2B5EF4-FFF2-40B4-BE49-F238E27FC236}">
                <a16:creationId xmlns:a16="http://schemas.microsoft.com/office/drawing/2014/main" id="{D8BCED85-0ED2-0CB5-D023-997771D40B5B}"/>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9" name="Title 1">
            <a:extLst>
              <a:ext uri="{FF2B5EF4-FFF2-40B4-BE49-F238E27FC236}">
                <a16:creationId xmlns:a16="http://schemas.microsoft.com/office/drawing/2014/main" id="{46DFF4D2-7E0F-6AA5-8592-839299ED006B}"/>
              </a:ext>
            </a:extLst>
          </p:cNvPr>
          <p:cNvSpPr>
            <a:spLocks noGrp="1"/>
          </p:cNvSpPr>
          <p:nvPr>
            <p:ph type="title"/>
          </p:nvPr>
        </p:nvSpPr>
        <p:spPr>
          <a:xfrm>
            <a:off x="457200" y="346509"/>
            <a:ext cx="9378950" cy="842211"/>
          </a:xfr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10" name="Rectangle 9">
            <a:extLst>
              <a:ext uri="{FF2B5EF4-FFF2-40B4-BE49-F238E27FC236}">
                <a16:creationId xmlns:a16="http://schemas.microsoft.com/office/drawing/2014/main" id="{658EEB02-7795-1F2C-5705-33F627977AB0}"/>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415630962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solidFill>
          <a:ln w="952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908257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lide Opt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4876800" y="6381935"/>
            <a:ext cx="5908675" cy="320675"/>
          </a:xfrm>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4584699" cy="6858000"/>
          </a:xfrm>
          <a:solidFill>
            <a:srgbClr val="FD5000"/>
          </a:solidFill>
          <a:ln>
            <a:solidFill>
              <a:schemeClr val="accent1"/>
            </a:solidFill>
          </a:ln>
        </p:spPr>
        <p:txBody>
          <a:bodyPr anchor="ctr"/>
          <a:lstStyle>
            <a:lvl1pPr algn="ctr">
              <a:defRPr/>
            </a:lvl1pPr>
          </a:lstStyle>
          <a:p>
            <a:r>
              <a:rPr lang="en-US"/>
              <a:t>Click to insert </a:t>
            </a:r>
            <a:r>
              <a:rPr lang="en-US" err="1"/>
              <a:t>ivmage</a:t>
            </a:r>
            <a:r>
              <a:rPr lang="en-US"/>
              <a:t> </a:t>
            </a:r>
            <a:br>
              <a:rPr lang="en-US"/>
            </a:br>
            <a:r>
              <a:rPr lang="en-US"/>
              <a:t>Once inserted, reduce image </a:t>
            </a:r>
            <a:br>
              <a:rPr lang="en-US"/>
            </a:br>
            <a:r>
              <a:rPr lang="en-US"/>
              <a:t>transparency to 80%</a:t>
            </a:r>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228599" y="2463800"/>
            <a:ext cx="4127499" cy="1435538"/>
          </a:xfrm>
          <a:prstGeom prst="rect">
            <a:avLst/>
          </a:prstGeom>
        </p:spPr>
        <p:txBody>
          <a:bodyPr anchor="ctr">
            <a:normAutofit/>
          </a:bodyPr>
          <a:lstStyle>
            <a:lvl1pPr algn="ct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81421809"/>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Opt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5203824" y="6381935"/>
            <a:ext cx="5581651" cy="320675"/>
          </a:xfrm>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5089525" cy="6858000"/>
          </a:xfrm>
          <a:no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5" name="Text Placeholder 4">
            <a:extLst>
              <a:ext uri="{FF2B5EF4-FFF2-40B4-BE49-F238E27FC236}">
                <a16:creationId xmlns:a16="http://schemas.microsoft.com/office/drawing/2014/main" id="{37EE23DA-815D-9948-03B9-6B7D78B792EF}"/>
              </a:ext>
            </a:extLst>
          </p:cNvPr>
          <p:cNvSpPr>
            <a:spLocks noGrp="1"/>
          </p:cNvSpPr>
          <p:nvPr>
            <p:ph type="body" sz="quarter" idx="13"/>
          </p:nvPr>
        </p:nvSpPr>
        <p:spPr>
          <a:xfrm>
            <a:off x="5203825" y="1091821"/>
            <a:ext cx="6516688" cy="5004179"/>
          </a:xfrm>
        </p:spPr>
        <p:txBody>
          <a:bodyPr/>
          <a:lstStyle>
            <a:lvl1pPr>
              <a:defRPr b="0" i="0">
                <a:solidFill>
                  <a:srgbClr val="39383C"/>
                </a:solidFill>
                <a:latin typeface="Inter" panose="02000503000000020004" pitchFamily="2" charset="0"/>
                <a:ea typeface="Inter" panose="02000503000000020004" pitchFamily="2" charset="0"/>
              </a:defRPr>
            </a:lvl1pPr>
          </a:lstStyle>
          <a:p>
            <a:pPr lvl="0"/>
            <a:endParaRPr lang="en-US"/>
          </a:p>
        </p:txBody>
      </p:sp>
      <p:sp>
        <p:nvSpPr>
          <p:cNvPr id="8" name="Title 1">
            <a:extLst>
              <a:ext uri="{FF2B5EF4-FFF2-40B4-BE49-F238E27FC236}">
                <a16:creationId xmlns:a16="http://schemas.microsoft.com/office/drawing/2014/main" id="{91FDF2F6-DCB9-8C86-C225-A23E6517163E}"/>
              </a:ext>
            </a:extLst>
          </p:cNvPr>
          <p:cNvSpPr>
            <a:spLocks noGrp="1"/>
          </p:cNvSpPr>
          <p:nvPr>
            <p:ph type="title"/>
          </p:nvPr>
        </p:nvSpPr>
        <p:spPr>
          <a:xfrm>
            <a:off x="5203824" y="155390"/>
            <a:ext cx="6516687" cy="1033330"/>
          </a:xfr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9" name="Rectangle 8">
            <a:extLst>
              <a:ext uri="{FF2B5EF4-FFF2-40B4-BE49-F238E27FC236}">
                <a16:creationId xmlns:a16="http://schemas.microsoft.com/office/drawing/2014/main" id="{31B15610-FBDC-BBA9-D3B9-1FC43F00CAD7}"/>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211536236"/>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sults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621536" y="6381935"/>
            <a:ext cx="9163939" cy="320675"/>
          </a:xfrm>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12192000" cy="3048000"/>
          </a:xfrm>
          <a:no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2" name="Rectangle 1">
            <a:extLst>
              <a:ext uri="{FF2B5EF4-FFF2-40B4-BE49-F238E27FC236}">
                <a16:creationId xmlns:a16="http://schemas.microsoft.com/office/drawing/2014/main" id="{3C1260E3-B480-4393-4F0E-C4BA41C1B1DB}"/>
              </a:ext>
            </a:extLst>
          </p:cNvPr>
          <p:cNvSpPr/>
          <p:nvPr userDrawn="1"/>
        </p:nvSpPr>
        <p:spPr>
          <a:xfrm>
            <a:off x="0" y="0"/>
            <a:ext cx="12192000" cy="3048000"/>
          </a:xfrm>
          <a:prstGeom prst="rect">
            <a:avLst/>
          </a:prstGeom>
          <a:solidFill>
            <a:srgbClr val="39383C">
              <a:alpha val="73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pic>
        <p:nvPicPr>
          <p:cNvPr id="7" name="Picture 6">
            <a:extLst>
              <a:ext uri="{FF2B5EF4-FFF2-40B4-BE49-F238E27FC236}">
                <a16:creationId xmlns:a16="http://schemas.microsoft.com/office/drawing/2014/main" id="{E4798385-7788-33B2-68E8-E301C2C6927B}"/>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2796431454"/>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stimonail Video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00B64-6E97-1C8A-CF62-7F613F1DBACE}"/>
              </a:ext>
            </a:extLst>
          </p:cNvPr>
          <p:cNvSpPr/>
          <p:nvPr userDrawn="1"/>
        </p:nvSpPr>
        <p:spPr>
          <a:xfrm>
            <a:off x="10581926" y="0"/>
            <a:ext cx="19704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7" y="476065"/>
            <a:ext cx="4746624" cy="1417129"/>
          </a:xfrm>
          <a:prstGeom prst="rect">
            <a:avLst/>
          </a:prstGeom>
        </p:spPr>
        <p:txBody>
          <a:bodyPr anchor="b">
            <a:normAutofit/>
          </a:bodyPr>
          <a:lstStyle>
            <a:lvl1pPr>
              <a:defRPr sz="3600"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7" name="Content Placeholder 6">
            <a:extLst>
              <a:ext uri="{FF2B5EF4-FFF2-40B4-BE49-F238E27FC236}">
                <a16:creationId xmlns:a16="http://schemas.microsoft.com/office/drawing/2014/main" id="{F076E687-5ACC-F87D-D0BD-F52568D35C6D}"/>
              </a:ext>
            </a:extLst>
          </p:cNvPr>
          <p:cNvSpPr>
            <a:spLocks noGrp="1"/>
          </p:cNvSpPr>
          <p:nvPr>
            <p:ph sz="quarter" idx="13"/>
          </p:nvPr>
        </p:nvSpPr>
        <p:spPr>
          <a:xfrm>
            <a:off x="6291072" y="877823"/>
            <a:ext cx="5108448" cy="4901185"/>
          </a:xfrm>
        </p:spPr>
        <p:txBody>
          <a:bodyPr/>
          <a:lstStyle/>
          <a:p>
            <a:pPr lvl="0"/>
            <a:endParaRPr lang="en-US"/>
          </a:p>
        </p:txBody>
      </p:sp>
      <p:pic>
        <p:nvPicPr>
          <p:cNvPr id="8" name="Picture 7">
            <a:extLst>
              <a:ext uri="{FF2B5EF4-FFF2-40B4-BE49-F238E27FC236}">
                <a16:creationId xmlns:a16="http://schemas.microsoft.com/office/drawing/2014/main" id="{F46C1C80-8403-4386-96A8-B9D872E955B4}"/>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11" name="Text Placeholder 6">
            <a:extLst>
              <a:ext uri="{FF2B5EF4-FFF2-40B4-BE49-F238E27FC236}">
                <a16:creationId xmlns:a16="http://schemas.microsoft.com/office/drawing/2014/main" id="{D98F33F0-8864-2424-9C47-5B121EDC7FD9}"/>
              </a:ext>
            </a:extLst>
          </p:cNvPr>
          <p:cNvSpPr>
            <a:spLocks noGrp="1"/>
          </p:cNvSpPr>
          <p:nvPr>
            <p:ph type="body" sz="quarter" idx="11" hasCustomPrompt="1"/>
          </p:nvPr>
        </p:nvSpPr>
        <p:spPr>
          <a:xfrm>
            <a:off x="882316" y="2060448"/>
            <a:ext cx="4746625" cy="3718559"/>
          </a:xfrm>
        </p:spPr>
        <p:txBody>
          <a:bodyPr lIns="0" tIns="0" rIns="0" bIns="0">
            <a:normAutofit/>
          </a:bodyPr>
          <a:lstStyle>
            <a:lvl1pPr marL="0" indent="0">
              <a:buNone/>
              <a:defRPr sz="14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Tree>
    <p:extLst>
      <p:ext uri="{BB962C8B-B14F-4D97-AF65-F5344CB8AC3E}">
        <p14:creationId xmlns:p14="http://schemas.microsoft.com/office/powerpoint/2010/main" val="135392547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4 L 2.70833E-6 4.81481E-6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42" presetClass="path" presetSubtype="0" decel="100000" fill="hold" grpId="1" nodeType="withEffect">
                                  <p:stCondLst>
                                    <p:cond delay="400"/>
                                  </p:stCondLst>
                                  <p:childTnLst>
                                    <p:animMotion origin="layout" path="M -0.01719 -0.00023 L 2.70833E-6 2.22222E-6 " pathEditMode="relative" rAng="0" ptsTypes="AA">
                                      <p:cBhvr>
                                        <p:cTn id="14" dur="500" fill="hold"/>
                                        <p:tgtEl>
                                          <p:spTgt spid="11"/>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1" grpId="0">
        <p:tmplLst>
          <p:tmpl>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p:tmplLst>
          <p:tmpl>
            <p:tnLst>
              <p:par>
                <p:cTn presetID="42" presetClass="path" presetSubtype="0" decel="100000" fill="hold" nodeType="withEffect">
                  <p:stCondLst>
                    <p:cond delay="400"/>
                  </p:stCondLst>
                  <p:childTnLst>
                    <p:animMotion origin="layout" path="M -0.01719 -0.00023 L 2.70833E-6 2.22222E-6 " pathEditMode="relative" rAng="0" ptsTypes="AA">
                      <p:cBhvr>
                        <p:cTn dur="500" fill="hold"/>
                        <p:tgtEl>
                          <p:spTgt spid="11"/>
                        </p:tgtEl>
                        <p:attrNameLst>
                          <p:attrName>ppt_x</p:attrName>
                          <p:attrName>ppt_y</p:attrName>
                        </p:attrNameLst>
                      </p:cBhvr>
                      <p:rCtr x="859" y="0"/>
                    </p:animMotion>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wards and Thank You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7" y="2462857"/>
            <a:ext cx="3921503" cy="1417129"/>
          </a:xfrm>
          <a:prstGeom prst="rect">
            <a:avLst/>
          </a:prstGeom>
        </p:spPr>
        <p:txBody>
          <a:bodyPr anchor="b">
            <a:normAutofit/>
          </a:bodyPr>
          <a:lstStyle>
            <a:lvl1pPr>
              <a:defRPr sz="3600" b="1" i="0">
                <a:solidFill>
                  <a:schemeClr val="tx1"/>
                </a:solidFill>
                <a:latin typeface="IBM Plex Sans SemiBold" panose="020B0503050203000203" pitchFamily="34" charset="77"/>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A548C0B-8A1B-EB4D-10D9-5623D8CFE69C}"/>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5" name="Rectangle 4">
            <a:extLst>
              <a:ext uri="{FF2B5EF4-FFF2-40B4-BE49-F238E27FC236}">
                <a16:creationId xmlns:a16="http://schemas.microsoft.com/office/drawing/2014/main" id="{2DD9F9B0-39FB-22B1-8644-FD5D6C0E6A2E}"/>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395331868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8 -0.00023 L -3.125E-6 1.48148E-6 " pathEditMode="relative" rAng="0" ptsTypes="AA">
                                      <p:cBhvr>
                                        <p:cTn id="9" dur="500" fill="hold"/>
                                        <p:tgtEl>
                                          <p:spTgt spid="1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duct Screensho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6896751" y="1894550"/>
            <a:ext cx="4746624"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3342640" y="6381935"/>
            <a:ext cx="7356975" cy="320675"/>
          </a:xfrm>
        </p:spPr>
        <p:txBody>
          <a:bodyPr/>
          <a:lstStyle>
            <a:lvl1pPr>
              <a:defRPr>
                <a:solidFill>
                  <a:srgbClr val="9B9C9D"/>
                </a:solidFill>
              </a:defRPr>
            </a:lvl1pPr>
          </a:lstStyle>
          <a:p>
            <a:endParaRPr lang="en-GB"/>
          </a:p>
        </p:txBody>
      </p:sp>
      <p:sp>
        <p:nvSpPr>
          <p:cNvPr id="10" name="Rectangle 9">
            <a:extLst>
              <a:ext uri="{FF2B5EF4-FFF2-40B4-BE49-F238E27FC236}">
                <a16:creationId xmlns:a16="http://schemas.microsoft.com/office/drawing/2014/main" id="{B7D4A9F2-94F0-10A7-3DA4-8C1470F11F3A}"/>
              </a:ext>
            </a:extLst>
          </p:cNvPr>
          <p:cNvSpPr/>
          <p:nvPr userDrawn="1"/>
        </p:nvSpPr>
        <p:spPr>
          <a:xfrm>
            <a:off x="0" y="0"/>
            <a:ext cx="19704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
        <p:nvSpPr>
          <p:cNvPr id="11" name="Text Placeholder 6">
            <a:extLst>
              <a:ext uri="{FF2B5EF4-FFF2-40B4-BE49-F238E27FC236}">
                <a16:creationId xmlns:a16="http://schemas.microsoft.com/office/drawing/2014/main" id="{35CA38DF-8C36-55C0-1FCC-EA752073FD9A}"/>
              </a:ext>
            </a:extLst>
          </p:cNvPr>
          <p:cNvSpPr>
            <a:spLocks noGrp="1"/>
          </p:cNvSpPr>
          <p:nvPr>
            <p:ph type="body" sz="quarter" idx="12" hasCustomPrompt="1"/>
          </p:nvPr>
        </p:nvSpPr>
        <p:spPr>
          <a:xfrm>
            <a:off x="6896751" y="2980811"/>
            <a:ext cx="4746624" cy="2067708"/>
          </a:xfrm>
        </p:spPr>
        <p:txBody>
          <a:bodyPr lIns="0" tIns="0" rIns="0" bIns="0">
            <a:normAutofit/>
          </a:bodyPr>
          <a:lstStyle>
            <a:lvl1pPr marL="0" indent="0">
              <a:buNone/>
              <a:defRPr sz="1400" b="0" i="0">
                <a:solidFill>
                  <a:schemeClr val="tx1"/>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pic>
        <p:nvPicPr>
          <p:cNvPr id="13" name="Picture 12">
            <a:extLst>
              <a:ext uri="{FF2B5EF4-FFF2-40B4-BE49-F238E27FC236}">
                <a16:creationId xmlns:a16="http://schemas.microsoft.com/office/drawing/2014/main" id="{8684481B-30AD-7E88-ECFC-35D27FF038BD}"/>
              </a:ext>
            </a:extLst>
          </p:cNvPr>
          <p:cNvPicPr>
            <a:picLocks noChangeAspect="1"/>
          </p:cNvPicPr>
          <p:nvPr userDrawn="1"/>
        </p:nvPicPr>
        <p:blipFill>
          <a:blip r:embed="rId2"/>
          <a:stretch>
            <a:fillRect/>
          </a:stretch>
        </p:blipFill>
        <p:spPr>
          <a:xfrm>
            <a:off x="-121702" y="1092263"/>
            <a:ext cx="7018453" cy="4622964"/>
          </a:xfrm>
          <a:prstGeom prst="rect">
            <a:avLst/>
          </a:prstGeom>
        </p:spPr>
      </p:pic>
      <p:sp>
        <p:nvSpPr>
          <p:cNvPr id="15" name="Picture Placeholder 14">
            <a:extLst>
              <a:ext uri="{FF2B5EF4-FFF2-40B4-BE49-F238E27FC236}">
                <a16:creationId xmlns:a16="http://schemas.microsoft.com/office/drawing/2014/main" id="{C04BDE0F-77A1-CA8C-AE79-E9B6D0D78852}"/>
              </a:ext>
            </a:extLst>
          </p:cNvPr>
          <p:cNvSpPr>
            <a:spLocks noGrp="1"/>
          </p:cNvSpPr>
          <p:nvPr>
            <p:ph type="pic" sz="quarter" idx="13"/>
          </p:nvPr>
        </p:nvSpPr>
        <p:spPr>
          <a:xfrm>
            <a:off x="690880" y="1408853"/>
            <a:ext cx="5475034" cy="4057227"/>
          </a:xfrm>
          <a:prstGeom prst="roundRect">
            <a:avLst>
              <a:gd name="adj" fmla="val 891"/>
            </a:avLst>
          </a:prstGeom>
          <a:effectLst>
            <a:softEdge rad="0"/>
          </a:effectLst>
        </p:spPr>
        <p:txBody>
          <a:bodyPr/>
          <a:lstStyle/>
          <a:p>
            <a:endParaRPr lang="en-US"/>
          </a:p>
        </p:txBody>
      </p:sp>
      <p:pic>
        <p:nvPicPr>
          <p:cNvPr id="9" name="Picture 8">
            <a:extLst>
              <a:ext uri="{FF2B5EF4-FFF2-40B4-BE49-F238E27FC236}">
                <a16:creationId xmlns:a16="http://schemas.microsoft.com/office/drawing/2014/main" id="{6409284F-FC44-5E54-64E7-E9751D4C6F2B}"/>
              </a:ext>
            </a:extLst>
          </p:cNvPr>
          <p:cNvPicPr>
            <a:picLocks noChangeAspect="1"/>
          </p:cNvPicPr>
          <p:nvPr userDrawn="1"/>
        </p:nvPicPr>
        <p:blipFill>
          <a:blip r:embed="rId3">
            <a:alphaModFix amt="20000"/>
          </a:blip>
          <a:stretch>
            <a:fillRect/>
          </a:stretch>
        </p:blipFill>
        <p:spPr>
          <a:xfrm>
            <a:off x="2170627" y="6494546"/>
            <a:ext cx="790575" cy="132222"/>
          </a:xfrm>
          <a:prstGeom prst="rect">
            <a:avLst/>
          </a:prstGeom>
        </p:spPr>
      </p:pic>
    </p:spTree>
    <p:extLst>
      <p:ext uri="{BB962C8B-B14F-4D97-AF65-F5344CB8AC3E}">
        <p14:creationId xmlns:p14="http://schemas.microsoft.com/office/powerpoint/2010/main" val="16519656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42" presetClass="path" presetSubtype="0" decel="100000" fill="hold" grpId="1" nodeType="withEffect">
                                  <p:stCondLst>
                                    <p:cond delay="400"/>
                                  </p:stCondLst>
                                  <p:childTnLst>
                                    <p:animMotion origin="layout" path="M -0.01719 -0.00023 L 3.54167E-6 3.33333E-6 " pathEditMode="relative" rAng="0" ptsTypes="AA">
                                      <p:cBhvr>
                                        <p:cTn id="9" dur="500" fill="hold"/>
                                        <p:tgtEl>
                                          <p:spTgt spid="11"/>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p:tmplLst>
          <p:tmpl>
            <p:tnLst>
              <p:par>
                <p:cTn presetID="42" presetClass="path" presetSubtype="0" decel="100000" fill="hold" nodeType="withEffect">
                  <p:stCondLst>
                    <p:cond delay="400"/>
                  </p:stCondLst>
                  <p:childTnLst>
                    <p:animMotion origin="layout" path="M -0.01719 -0.00023 L 3.54167E-6 3.33333E-6 " pathEditMode="relative" rAng="0" ptsTypes="AA">
                      <p:cBhvr>
                        <p:cTn dur="500" fill="hold"/>
                        <p:tgtEl>
                          <p:spTgt spid="11"/>
                        </p:tgtEl>
                        <p:attrNameLst>
                          <p:attrName>ppt_x</p:attrName>
                          <p:attrName>ppt_y</p:attrName>
                        </p:attrNameLst>
                      </p:cBhvr>
                      <p:rCtr x="859" y="0"/>
                    </p:animMotion>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duct Mob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5029215" y="1894550"/>
            <a:ext cx="4746624"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2099256" y="6381935"/>
            <a:ext cx="8600360" cy="320675"/>
          </a:xfrm>
        </p:spPr>
        <p:txBody>
          <a:bodyPr/>
          <a:lstStyle>
            <a:lvl1pPr>
              <a:defRPr>
                <a:solidFill>
                  <a:srgbClr val="9B9C9D"/>
                </a:solidFill>
              </a:defRPr>
            </a:lvl1pPr>
          </a:lstStyle>
          <a:p>
            <a:endParaRPr lang="en-GB"/>
          </a:p>
        </p:txBody>
      </p:sp>
      <p:sp>
        <p:nvSpPr>
          <p:cNvPr id="10" name="Rectangle 9">
            <a:extLst>
              <a:ext uri="{FF2B5EF4-FFF2-40B4-BE49-F238E27FC236}">
                <a16:creationId xmlns:a16="http://schemas.microsoft.com/office/drawing/2014/main" id="{B7D4A9F2-94F0-10A7-3DA4-8C1470F11F3A}"/>
              </a:ext>
            </a:extLst>
          </p:cNvPr>
          <p:cNvSpPr/>
          <p:nvPr userDrawn="1"/>
        </p:nvSpPr>
        <p:spPr>
          <a:xfrm>
            <a:off x="0" y="0"/>
            <a:ext cx="19704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
        <p:nvSpPr>
          <p:cNvPr id="11" name="Text Placeholder 6">
            <a:extLst>
              <a:ext uri="{FF2B5EF4-FFF2-40B4-BE49-F238E27FC236}">
                <a16:creationId xmlns:a16="http://schemas.microsoft.com/office/drawing/2014/main" id="{35CA38DF-8C36-55C0-1FCC-EA752073FD9A}"/>
              </a:ext>
            </a:extLst>
          </p:cNvPr>
          <p:cNvSpPr>
            <a:spLocks noGrp="1"/>
          </p:cNvSpPr>
          <p:nvPr>
            <p:ph type="body" sz="quarter" idx="12" hasCustomPrompt="1"/>
          </p:nvPr>
        </p:nvSpPr>
        <p:spPr>
          <a:xfrm>
            <a:off x="5029215" y="2980811"/>
            <a:ext cx="4746624" cy="2067708"/>
          </a:xfrm>
        </p:spPr>
        <p:txBody>
          <a:bodyPr lIns="0" tIns="0" rIns="0" bIns="0">
            <a:normAutofit/>
          </a:bodyPr>
          <a:lstStyle>
            <a:lvl1pPr marL="0" indent="0">
              <a:buNone/>
              <a:defRPr sz="1400" b="0" i="0">
                <a:solidFill>
                  <a:schemeClr val="tx1"/>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pic>
        <p:nvPicPr>
          <p:cNvPr id="6" name="Picture 5">
            <a:extLst>
              <a:ext uri="{FF2B5EF4-FFF2-40B4-BE49-F238E27FC236}">
                <a16:creationId xmlns:a16="http://schemas.microsoft.com/office/drawing/2014/main" id="{62A8F684-38D0-841A-21E9-1BA058A96FA7}"/>
              </a:ext>
            </a:extLst>
          </p:cNvPr>
          <p:cNvPicPr>
            <a:picLocks noChangeAspect="1"/>
          </p:cNvPicPr>
          <p:nvPr userDrawn="1"/>
        </p:nvPicPr>
        <p:blipFill>
          <a:blip r:embed="rId2"/>
          <a:stretch>
            <a:fillRect/>
          </a:stretch>
        </p:blipFill>
        <p:spPr>
          <a:xfrm>
            <a:off x="548625" y="576060"/>
            <a:ext cx="3803919" cy="5705879"/>
          </a:xfrm>
          <a:prstGeom prst="rect">
            <a:avLst/>
          </a:prstGeom>
        </p:spPr>
      </p:pic>
      <p:sp>
        <p:nvSpPr>
          <p:cNvPr id="15" name="Picture Placeholder 14">
            <a:extLst>
              <a:ext uri="{FF2B5EF4-FFF2-40B4-BE49-F238E27FC236}">
                <a16:creationId xmlns:a16="http://schemas.microsoft.com/office/drawing/2014/main" id="{C04BDE0F-77A1-CA8C-AE79-E9B6D0D78852}"/>
              </a:ext>
            </a:extLst>
          </p:cNvPr>
          <p:cNvSpPr>
            <a:spLocks noGrp="1"/>
          </p:cNvSpPr>
          <p:nvPr>
            <p:ph type="pic" sz="quarter" idx="13"/>
          </p:nvPr>
        </p:nvSpPr>
        <p:spPr>
          <a:xfrm>
            <a:off x="1225296" y="731520"/>
            <a:ext cx="2450592" cy="5351779"/>
          </a:xfrm>
          <a:prstGeom prst="roundRect">
            <a:avLst>
              <a:gd name="adj" fmla="val 6604"/>
            </a:avLst>
          </a:prstGeom>
          <a:effectLst>
            <a:softEdge rad="0"/>
          </a:effectLst>
        </p:spPr>
        <p:txBody>
          <a:bodyPr/>
          <a:lstStyle/>
          <a:p>
            <a:endParaRPr lang="en-US"/>
          </a:p>
        </p:txBody>
      </p:sp>
      <p:pic>
        <p:nvPicPr>
          <p:cNvPr id="9" name="Picture 8">
            <a:extLst>
              <a:ext uri="{FF2B5EF4-FFF2-40B4-BE49-F238E27FC236}">
                <a16:creationId xmlns:a16="http://schemas.microsoft.com/office/drawing/2014/main" id="{9AC7BFA9-5733-9163-0098-64DC4ECE0851}"/>
              </a:ext>
            </a:extLst>
          </p:cNvPr>
          <p:cNvPicPr>
            <a:picLocks noChangeAspect="1"/>
          </p:cNvPicPr>
          <p:nvPr userDrawn="1"/>
        </p:nvPicPr>
        <p:blipFill>
          <a:blip r:embed="rId3">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25123214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42" presetClass="path" presetSubtype="0" decel="100000" fill="hold" grpId="1" nodeType="withEffect">
                                  <p:stCondLst>
                                    <p:cond delay="400"/>
                                  </p:stCondLst>
                                  <p:childTnLst>
                                    <p:animMotion origin="layout" path="M -0.01719 -0.00023 L -1.45833E-6 3.33333E-6 " pathEditMode="relative" rAng="0" ptsTypes="AA">
                                      <p:cBhvr>
                                        <p:cTn id="9" dur="500" fill="hold"/>
                                        <p:tgtEl>
                                          <p:spTgt spid="11"/>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p:tmplLst>
          <p:tmpl>
            <p:tnLst>
              <p:par>
                <p:cTn presetID="42" presetClass="path" presetSubtype="0" decel="100000" fill="hold" nodeType="withEffect">
                  <p:stCondLst>
                    <p:cond delay="400"/>
                  </p:stCondLst>
                  <p:childTnLst>
                    <p:animMotion origin="layout" path="M -0.01719 -0.00023 L -1.45833E-6 3.33333E-6 " pathEditMode="relative" rAng="0" ptsTypes="AA">
                      <p:cBhvr>
                        <p:cTn dur="500" fill="hold"/>
                        <p:tgtEl>
                          <p:spTgt spid="11"/>
                        </p:tgtEl>
                        <p:attrNameLst>
                          <p:attrName>ppt_x</p:attrName>
                          <p:attrName>ppt_y</p:attrName>
                        </p:attrNameLst>
                      </p:cBhvr>
                      <p:rCtr x="859" y="0"/>
                    </p:animMotion>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365126"/>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457202" y="2114032"/>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0" name="Picture Placeholder 3">
            <a:extLst>
              <a:ext uri="{FF2B5EF4-FFF2-40B4-BE49-F238E27FC236}">
                <a16:creationId xmlns:a16="http://schemas.microsoft.com/office/drawing/2014/main" id="{EF1AE1FC-786F-95F5-30D1-F82817979E09}"/>
              </a:ext>
            </a:extLst>
          </p:cNvPr>
          <p:cNvSpPr>
            <a:spLocks noGrp="1"/>
          </p:cNvSpPr>
          <p:nvPr>
            <p:ph type="pic" sz="quarter" idx="12" hasCustomPrompt="1"/>
          </p:nvPr>
        </p:nvSpPr>
        <p:spPr>
          <a:xfrm>
            <a:off x="5827777" y="0"/>
            <a:ext cx="6364224" cy="6858000"/>
          </a:xfrm>
        </p:spPr>
        <p:txBody>
          <a:bodyPr anchor="ctr"/>
          <a:lstStyle>
            <a:lvl1pPr algn="ctr">
              <a:defRPr/>
            </a:lvl1pPr>
          </a:lstStyle>
          <a:p>
            <a:r>
              <a:rPr lang="en-US"/>
              <a:t>Click to insert Image</a:t>
            </a:r>
            <a:endParaRPr lang="en-GB"/>
          </a:p>
        </p:txBody>
      </p:sp>
      <p:sp>
        <p:nvSpPr>
          <p:cNvPr id="7" name="Text Placeholder 6">
            <a:extLst>
              <a:ext uri="{FF2B5EF4-FFF2-40B4-BE49-F238E27FC236}">
                <a16:creationId xmlns:a16="http://schemas.microsoft.com/office/drawing/2014/main" id="{E7FB87EA-F15B-77EC-789C-4CA393CE1196}"/>
              </a:ext>
            </a:extLst>
          </p:cNvPr>
          <p:cNvSpPr>
            <a:spLocks noGrp="1"/>
          </p:cNvSpPr>
          <p:nvPr>
            <p:ph type="body" sz="quarter" idx="11" hasCustomPrompt="1"/>
          </p:nvPr>
        </p:nvSpPr>
        <p:spPr>
          <a:xfrm>
            <a:off x="457201" y="4120068"/>
            <a:ext cx="4746625" cy="1873193"/>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Tree>
    <p:extLst>
      <p:ext uri="{BB962C8B-B14F-4D97-AF65-F5344CB8AC3E}">
        <p14:creationId xmlns:p14="http://schemas.microsoft.com/office/powerpoint/2010/main" val="2733938419"/>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grpSp>
        <p:nvGrpSpPr>
          <p:cNvPr id="27" name="Group 26">
            <a:extLst>
              <a:ext uri="{FF2B5EF4-FFF2-40B4-BE49-F238E27FC236}">
                <a16:creationId xmlns:a16="http://schemas.microsoft.com/office/drawing/2014/main" id="{74E3BBFB-3C8E-B0F1-D3B9-45CE5D6A9F3A}"/>
              </a:ext>
            </a:extLst>
          </p:cNvPr>
          <p:cNvGrpSpPr/>
          <p:nvPr userDrawn="1"/>
        </p:nvGrpSpPr>
        <p:grpSpPr>
          <a:xfrm>
            <a:off x="5836347" y="1187636"/>
            <a:ext cx="6219092" cy="4461883"/>
            <a:chOff x="5531547" y="2009570"/>
            <a:chExt cx="6219092" cy="4461883"/>
          </a:xfrm>
          <a:solidFill>
            <a:schemeClr val="bg1">
              <a:lumMod val="95000"/>
            </a:schemeClr>
          </a:solidFill>
        </p:grpSpPr>
        <p:sp>
          <p:nvSpPr>
            <p:cNvPr id="23" name="Freeform: Shape 22">
              <a:extLst>
                <a:ext uri="{FF2B5EF4-FFF2-40B4-BE49-F238E27FC236}">
                  <a16:creationId xmlns:a16="http://schemas.microsoft.com/office/drawing/2014/main" id="{A30FD93A-88B3-4F3D-A644-DB72CA617E07}"/>
                </a:ext>
              </a:extLst>
            </p:cNvPr>
            <p:cNvSpPr/>
            <p:nvPr/>
          </p:nvSpPr>
          <p:spPr>
            <a:xfrm>
              <a:off x="5929545" y="2009570"/>
              <a:ext cx="2550892" cy="1356193"/>
            </a:xfrm>
            <a:custGeom>
              <a:avLst/>
              <a:gdLst>
                <a:gd name="connsiteX0" fmla="*/ 87440 w 249745"/>
                <a:gd name="connsiteY0" fmla="*/ 0 h 132778"/>
                <a:gd name="connsiteX1" fmla="*/ 0 w 249745"/>
                <a:gd name="connsiteY1" fmla="*/ 132778 h 132778"/>
                <a:gd name="connsiteX2" fmla="*/ 162354 w 249745"/>
                <a:gd name="connsiteY2" fmla="*/ 132778 h 132778"/>
                <a:gd name="connsiteX3" fmla="*/ 249746 w 249745"/>
                <a:gd name="connsiteY3" fmla="*/ 0 h 132778"/>
                <a:gd name="connsiteX4" fmla="*/ 87440 w 249745"/>
                <a:gd name="connsiteY4" fmla="*/ 0 h 13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45" h="132778">
                  <a:moveTo>
                    <a:pt x="87440" y="0"/>
                  </a:moveTo>
                  <a:lnTo>
                    <a:pt x="0" y="132778"/>
                  </a:lnTo>
                  <a:lnTo>
                    <a:pt x="162354" y="132778"/>
                  </a:lnTo>
                  <a:lnTo>
                    <a:pt x="249746" y="0"/>
                  </a:lnTo>
                  <a:lnTo>
                    <a:pt x="87440" y="0"/>
                  </a:lnTo>
                  <a:close/>
                </a:path>
              </a:pathLst>
            </a:custGeom>
            <a:grpFill/>
            <a:ln w="476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1AA4A94-9060-27D3-16DB-DA518E1913D7}"/>
                </a:ext>
              </a:extLst>
            </p:cNvPr>
            <p:cNvSpPr/>
            <p:nvPr/>
          </p:nvSpPr>
          <p:spPr>
            <a:xfrm>
              <a:off x="5531547" y="3365763"/>
              <a:ext cx="6219092" cy="3105690"/>
            </a:xfrm>
            <a:custGeom>
              <a:avLst/>
              <a:gdLst>
                <a:gd name="connsiteX0" fmla="*/ 2045113 w 6219092"/>
                <a:gd name="connsiteY0" fmla="*/ 0 h 3105690"/>
                <a:gd name="connsiteX1" fmla="*/ 6219092 w 6219092"/>
                <a:gd name="connsiteY1" fmla="*/ 0 h 3105690"/>
                <a:gd name="connsiteX2" fmla="*/ 4173979 w 6219092"/>
                <a:gd name="connsiteY2" fmla="*/ 3105690 h 3105690"/>
                <a:gd name="connsiteX3" fmla="*/ 0 w 6219092"/>
                <a:gd name="connsiteY3" fmla="*/ 3105690 h 3105690"/>
              </a:gdLst>
              <a:ahLst/>
              <a:cxnLst>
                <a:cxn ang="0">
                  <a:pos x="connsiteX0" y="connsiteY0"/>
                </a:cxn>
                <a:cxn ang="0">
                  <a:pos x="connsiteX1" y="connsiteY1"/>
                </a:cxn>
                <a:cxn ang="0">
                  <a:pos x="connsiteX2" y="connsiteY2"/>
                </a:cxn>
                <a:cxn ang="0">
                  <a:pos x="connsiteX3" y="connsiteY3"/>
                </a:cxn>
              </a:cxnLst>
              <a:rect l="l" t="t" r="r" b="b"/>
              <a:pathLst>
                <a:path w="6219092" h="3105690">
                  <a:moveTo>
                    <a:pt x="2045113" y="0"/>
                  </a:moveTo>
                  <a:lnTo>
                    <a:pt x="6219092" y="0"/>
                  </a:lnTo>
                  <a:lnTo>
                    <a:pt x="4173979" y="3105690"/>
                  </a:lnTo>
                  <a:lnTo>
                    <a:pt x="0" y="3105690"/>
                  </a:lnTo>
                  <a:close/>
                </a:path>
              </a:pathLst>
            </a:custGeom>
            <a:grpFill/>
            <a:ln w="4763" cap="flat">
              <a:noFill/>
              <a:prstDash val="solid"/>
              <a:miter/>
            </a:ln>
          </p:spPr>
          <p:txBody>
            <a:bodyPr rtlCol="0" anchor="ctr"/>
            <a:lstStyle/>
            <a:p>
              <a:endParaRPr lang="en-GB"/>
            </a:p>
          </p:txBody>
        </p:sp>
      </p:grpSp>
    </p:spTree>
    <p:extLst>
      <p:ext uri="{BB962C8B-B14F-4D97-AF65-F5344CB8AC3E}">
        <p14:creationId xmlns:p14="http://schemas.microsoft.com/office/powerpoint/2010/main" val="34005046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Divider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1317775"/>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3278357"/>
            <a:ext cx="4746625" cy="2261867"/>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4" name="Picture Placeholder 3">
            <a:extLst>
              <a:ext uri="{FF2B5EF4-FFF2-40B4-BE49-F238E27FC236}">
                <a16:creationId xmlns:a16="http://schemas.microsoft.com/office/drawing/2014/main" id="{3E8FBECA-8A5A-B8DC-4E4D-A70BFA0EC900}"/>
              </a:ext>
            </a:extLst>
          </p:cNvPr>
          <p:cNvSpPr>
            <a:spLocks noGrp="1"/>
          </p:cNvSpPr>
          <p:nvPr>
            <p:ph type="pic" sz="quarter" idx="12"/>
          </p:nvPr>
        </p:nvSpPr>
        <p:spPr>
          <a:xfrm>
            <a:off x="6505902" y="836705"/>
            <a:ext cx="4393872" cy="4708525"/>
          </a:xfrm>
        </p:spPr>
        <p:txBody>
          <a:bodyPr/>
          <a:lstStyle/>
          <a:p>
            <a:endParaRPr lang="en-US"/>
          </a:p>
        </p:txBody>
      </p:sp>
      <p:pic>
        <p:nvPicPr>
          <p:cNvPr id="9" name="Picture 8">
            <a:extLst>
              <a:ext uri="{FF2B5EF4-FFF2-40B4-BE49-F238E27FC236}">
                <a16:creationId xmlns:a16="http://schemas.microsoft.com/office/drawing/2014/main" id="{D263F2B7-63A2-EF0D-ECC2-90AD9DE4DCD7}"/>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326505812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grpSp>
        <p:nvGrpSpPr>
          <p:cNvPr id="27" name="Group 26">
            <a:extLst>
              <a:ext uri="{FF2B5EF4-FFF2-40B4-BE49-F238E27FC236}">
                <a16:creationId xmlns:a16="http://schemas.microsoft.com/office/drawing/2014/main" id="{74E3BBFB-3C8E-B0F1-D3B9-45CE5D6A9F3A}"/>
              </a:ext>
            </a:extLst>
          </p:cNvPr>
          <p:cNvGrpSpPr/>
          <p:nvPr userDrawn="1"/>
        </p:nvGrpSpPr>
        <p:grpSpPr>
          <a:xfrm>
            <a:off x="5531547" y="2009570"/>
            <a:ext cx="6219092" cy="4461883"/>
            <a:chOff x="5531547" y="2009570"/>
            <a:chExt cx="6219092" cy="4461883"/>
          </a:xfrm>
        </p:grpSpPr>
        <p:sp>
          <p:nvSpPr>
            <p:cNvPr id="23" name="Freeform: Shape 22">
              <a:extLst>
                <a:ext uri="{FF2B5EF4-FFF2-40B4-BE49-F238E27FC236}">
                  <a16:creationId xmlns:a16="http://schemas.microsoft.com/office/drawing/2014/main" id="{A30FD93A-88B3-4F3D-A644-DB72CA617E07}"/>
                </a:ext>
              </a:extLst>
            </p:cNvPr>
            <p:cNvSpPr/>
            <p:nvPr/>
          </p:nvSpPr>
          <p:spPr>
            <a:xfrm>
              <a:off x="5929545" y="2009570"/>
              <a:ext cx="2550892" cy="1356193"/>
            </a:xfrm>
            <a:custGeom>
              <a:avLst/>
              <a:gdLst>
                <a:gd name="connsiteX0" fmla="*/ 87440 w 249745"/>
                <a:gd name="connsiteY0" fmla="*/ 0 h 132778"/>
                <a:gd name="connsiteX1" fmla="*/ 0 w 249745"/>
                <a:gd name="connsiteY1" fmla="*/ 132778 h 132778"/>
                <a:gd name="connsiteX2" fmla="*/ 162354 w 249745"/>
                <a:gd name="connsiteY2" fmla="*/ 132778 h 132778"/>
                <a:gd name="connsiteX3" fmla="*/ 249746 w 249745"/>
                <a:gd name="connsiteY3" fmla="*/ 0 h 132778"/>
                <a:gd name="connsiteX4" fmla="*/ 87440 w 249745"/>
                <a:gd name="connsiteY4" fmla="*/ 0 h 13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45" h="132778">
                  <a:moveTo>
                    <a:pt x="87440" y="0"/>
                  </a:moveTo>
                  <a:lnTo>
                    <a:pt x="0" y="132778"/>
                  </a:lnTo>
                  <a:lnTo>
                    <a:pt x="162354" y="132778"/>
                  </a:lnTo>
                  <a:lnTo>
                    <a:pt x="249746" y="0"/>
                  </a:lnTo>
                  <a:lnTo>
                    <a:pt x="87440" y="0"/>
                  </a:lnTo>
                  <a:close/>
                </a:path>
              </a:pathLst>
            </a:custGeom>
            <a:solidFill>
              <a:schemeClr val="tx2"/>
            </a:solidFill>
            <a:ln w="476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1AA4A94-9060-27D3-16DB-DA518E1913D7}"/>
                </a:ext>
              </a:extLst>
            </p:cNvPr>
            <p:cNvSpPr/>
            <p:nvPr/>
          </p:nvSpPr>
          <p:spPr>
            <a:xfrm>
              <a:off x="5531547" y="3365763"/>
              <a:ext cx="6219092" cy="3105690"/>
            </a:xfrm>
            <a:custGeom>
              <a:avLst/>
              <a:gdLst>
                <a:gd name="connsiteX0" fmla="*/ 2045113 w 6219092"/>
                <a:gd name="connsiteY0" fmla="*/ 0 h 3105690"/>
                <a:gd name="connsiteX1" fmla="*/ 6219092 w 6219092"/>
                <a:gd name="connsiteY1" fmla="*/ 0 h 3105690"/>
                <a:gd name="connsiteX2" fmla="*/ 4173979 w 6219092"/>
                <a:gd name="connsiteY2" fmla="*/ 3105690 h 3105690"/>
                <a:gd name="connsiteX3" fmla="*/ 0 w 6219092"/>
                <a:gd name="connsiteY3" fmla="*/ 3105690 h 3105690"/>
              </a:gdLst>
              <a:ahLst/>
              <a:cxnLst>
                <a:cxn ang="0">
                  <a:pos x="connsiteX0" y="connsiteY0"/>
                </a:cxn>
                <a:cxn ang="0">
                  <a:pos x="connsiteX1" y="connsiteY1"/>
                </a:cxn>
                <a:cxn ang="0">
                  <a:pos x="connsiteX2" y="connsiteY2"/>
                </a:cxn>
                <a:cxn ang="0">
                  <a:pos x="connsiteX3" y="connsiteY3"/>
                </a:cxn>
              </a:cxnLst>
              <a:rect l="l" t="t" r="r" b="b"/>
              <a:pathLst>
                <a:path w="6219092" h="3105690">
                  <a:moveTo>
                    <a:pt x="2045113" y="0"/>
                  </a:moveTo>
                  <a:lnTo>
                    <a:pt x="6219092" y="0"/>
                  </a:lnTo>
                  <a:lnTo>
                    <a:pt x="4173979" y="3105690"/>
                  </a:lnTo>
                  <a:lnTo>
                    <a:pt x="0" y="3105690"/>
                  </a:lnTo>
                  <a:close/>
                </a:path>
              </a:pathLst>
            </a:custGeom>
            <a:solidFill>
              <a:schemeClr val="tx2"/>
            </a:solidFill>
            <a:ln w="4763" cap="flat">
              <a:noFill/>
              <a:prstDash val="solid"/>
              <a:miter/>
            </a:ln>
          </p:spPr>
          <p:txBody>
            <a:bodyPr rtlCol="0" anchor="ctr"/>
            <a:lstStyle/>
            <a:p>
              <a:endParaRPr lang="en-GB"/>
            </a:p>
          </p:txBody>
        </p:sp>
      </p:grpSp>
    </p:spTree>
    <p:extLst>
      <p:ext uri="{BB962C8B-B14F-4D97-AF65-F5344CB8AC3E}">
        <p14:creationId xmlns:p14="http://schemas.microsoft.com/office/powerpoint/2010/main" val="34005046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1317775"/>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3278357"/>
            <a:ext cx="4746625" cy="2261867"/>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4" name="Picture Placeholder 3">
            <a:extLst>
              <a:ext uri="{FF2B5EF4-FFF2-40B4-BE49-F238E27FC236}">
                <a16:creationId xmlns:a16="http://schemas.microsoft.com/office/drawing/2014/main" id="{3E8FBECA-8A5A-B8DC-4E4D-A70BFA0EC900}"/>
              </a:ext>
            </a:extLst>
          </p:cNvPr>
          <p:cNvSpPr>
            <a:spLocks noGrp="1"/>
          </p:cNvSpPr>
          <p:nvPr>
            <p:ph type="pic" sz="quarter" idx="12"/>
          </p:nvPr>
        </p:nvSpPr>
        <p:spPr>
          <a:xfrm>
            <a:off x="6505902" y="836705"/>
            <a:ext cx="4393872" cy="4708525"/>
          </a:xfrm>
        </p:spPr>
        <p:txBody>
          <a:bodyPr/>
          <a:lstStyle/>
          <a:p>
            <a:endParaRPr lang="en-US"/>
          </a:p>
        </p:txBody>
      </p:sp>
      <p:pic>
        <p:nvPicPr>
          <p:cNvPr id="9" name="Picture 8">
            <a:extLst>
              <a:ext uri="{FF2B5EF4-FFF2-40B4-BE49-F238E27FC236}">
                <a16:creationId xmlns:a16="http://schemas.microsoft.com/office/drawing/2014/main" id="{D263F2B7-63A2-EF0D-ECC2-90AD9DE4DCD7}"/>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12821709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365126"/>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457202" y="2114032"/>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0" name="Picture Placeholder 3">
            <a:extLst>
              <a:ext uri="{FF2B5EF4-FFF2-40B4-BE49-F238E27FC236}">
                <a16:creationId xmlns:a16="http://schemas.microsoft.com/office/drawing/2014/main" id="{EF1AE1FC-786F-95F5-30D1-F82817979E09}"/>
              </a:ext>
            </a:extLst>
          </p:cNvPr>
          <p:cNvSpPr>
            <a:spLocks noGrp="1"/>
          </p:cNvSpPr>
          <p:nvPr>
            <p:ph type="pic" sz="quarter" idx="12" hasCustomPrompt="1"/>
          </p:nvPr>
        </p:nvSpPr>
        <p:spPr>
          <a:xfrm>
            <a:off x="5827777" y="0"/>
            <a:ext cx="6364224" cy="6858000"/>
          </a:xfrm>
        </p:spPr>
        <p:txBody>
          <a:bodyPr anchor="ctr"/>
          <a:lstStyle>
            <a:lvl1pPr algn="ctr">
              <a:defRPr/>
            </a:lvl1pPr>
          </a:lstStyle>
          <a:p>
            <a:r>
              <a:rPr lang="en-US"/>
              <a:t>Click to insert Image</a:t>
            </a:r>
            <a:endParaRPr lang="en-GB"/>
          </a:p>
        </p:txBody>
      </p:sp>
      <p:sp>
        <p:nvSpPr>
          <p:cNvPr id="7" name="Text Placeholder 6">
            <a:extLst>
              <a:ext uri="{FF2B5EF4-FFF2-40B4-BE49-F238E27FC236}">
                <a16:creationId xmlns:a16="http://schemas.microsoft.com/office/drawing/2014/main" id="{E7FB87EA-F15B-77EC-789C-4CA393CE1196}"/>
              </a:ext>
            </a:extLst>
          </p:cNvPr>
          <p:cNvSpPr>
            <a:spLocks noGrp="1"/>
          </p:cNvSpPr>
          <p:nvPr>
            <p:ph type="body" sz="quarter" idx="11" hasCustomPrompt="1"/>
          </p:nvPr>
        </p:nvSpPr>
        <p:spPr>
          <a:xfrm>
            <a:off x="457201" y="4120068"/>
            <a:ext cx="4746625" cy="1873193"/>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Tree>
    <p:extLst>
      <p:ext uri="{BB962C8B-B14F-4D97-AF65-F5344CB8AC3E}">
        <p14:creationId xmlns:p14="http://schemas.microsoft.com/office/powerpoint/2010/main" val="2409202761"/>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grpSp>
        <p:nvGrpSpPr>
          <p:cNvPr id="27" name="Group 26">
            <a:extLst>
              <a:ext uri="{FF2B5EF4-FFF2-40B4-BE49-F238E27FC236}">
                <a16:creationId xmlns:a16="http://schemas.microsoft.com/office/drawing/2014/main" id="{74E3BBFB-3C8E-B0F1-D3B9-45CE5D6A9F3A}"/>
              </a:ext>
            </a:extLst>
          </p:cNvPr>
          <p:cNvGrpSpPr/>
          <p:nvPr userDrawn="1"/>
        </p:nvGrpSpPr>
        <p:grpSpPr>
          <a:xfrm>
            <a:off x="5836347" y="1187636"/>
            <a:ext cx="6219092" cy="4461883"/>
            <a:chOff x="5531547" y="2009570"/>
            <a:chExt cx="6219092" cy="4461883"/>
          </a:xfrm>
          <a:solidFill>
            <a:schemeClr val="bg1">
              <a:lumMod val="95000"/>
            </a:schemeClr>
          </a:solidFill>
        </p:grpSpPr>
        <p:sp>
          <p:nvSpPr>
            <p:cNvPr id="23" name="Freeform: Shape 22">
              <a:extLst>
                <a:ext uri="{FF2B5EF4-FFF2-40B4-BE49-F238E27FC236}">
                  <a16:creationId xmlns:a16="http://schemas.microsoft.com/office/drawing/2014/main" id="{A30FD93A-88B3-4F3D-A644-DB72CA617E07}"/>
                </a:ext>
              </a:extLst>
            </p:cNvPr>
            <p:cNvSpPr/>
            <p:nvPr/>
          </p:nvSpPr>
          <p:spPr>
            <a:xfrm>
              <a:off x="5929545" y="2009570"/>
              <a:ext cx="2550892" cy="1356193"/>
            </a:xfrm>
            <a:custGeom>
              <a:avLst/>
              <a:gdLst>
                <a:gd name="connsiteX0" fmla="*/ 87440 w 249745"/>
                <a:gd name="connsiteY0" fmla="*/ 0 h 132778"/>
                <a:gd name="connsiteX1" fmla="*/ 0 w 249745"/>
                <a:gd name="connsiteY1" fmla="*/ 132778 h 132778"/>
                <a:gd name="connsiteX2" fmla="*/ 162354 w 249745"/>
                <a:gd name="connsiteY2" fmla="*/ 132778 h 132778"/>
                <a:gd name="connsiteX3" fmla="*/ 249746 w 249745"/>
                <a:gd name="connsiteY3" fmla="*/ 0 h 132778"/>
                <a:gd name="connsiteX4" fmla="*/ 87440 w 249745"/>
                <a:gd name="connsiteY4" fmla="*/ 0 h 13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45" h="132778">
                  <a:moveTo>
                    <a:pt x="87440" y="0"/>
                  </a:moveTo>
                  <a:lnTo>
                    <a:pt x="0" y="132778"/>
                  </a:lnTo>
                  <a:lnTo>
                    <a:pt x="162354" y="132778"/>
                  </a:lnTo>
                  <a:lnTo>
                    <a:pt x="249746" y="0"/>
                  </a:lnTo>
                  <a:lnTo>
                    <a:pt x="87440" y="0"/>
                  </a:lnTo>
                  <a:close/>
                </a:path>
              </a:pathLst>
            </a:custGeom>
            <a:grpFill/>
            <a:ln w="476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1AA4A94-9060-27D3-16DB-DA518E1913D7}"/>
                </a:ext>
              </a:extLst>
            </p:cNvPr>
            <p:cNvSpPr/>
            <p:nvPr/>
          </p:nvSpPr>
          <p:spPr>
            <a:xfrm>
              <a:off x="5531547" y="3365763"/>
              <a:ext cx="6219092" cy="3105690"/>
            </a:xfrm>
            <a:custGeom>
              <a:avLst/>
              <a:gdLst>
                <a:gd name="connsiteX0" fmla="*/ 2045113 w 6219092"/>
                <a:gd name="connsiteY0" fmla="*/ 0 h 3105690"/>
                <a:gd name="connsiteX1" fmla="*/ 6219092 w 6219092"/>
                <a:gd name="connsiteY1" fmla="*/ 0 h 3105690"/>
                <a:gd name="connsiteX2" fmla="*/ 4173979 w 6219092"/>
                <a:gd name="connsiteY2" fmla="*/ 3105690 h 3105690"/>
                <a:gd name="connsiteX3" fmla="*/ 0 w 6219092"/>
                <a:gd name="connsiteY3" fmla="*/ 3105690 h 3105690"/>
              </a:gdLst>
              <a:ahLst/>
              <a:cxnLst>
                <a:cxn ang="0">
                  <a:pos x="connsiteX0" y="connsiteY0"/>
                </a:cxn>
                <a:cxn ang="0">
                  <a:pos x="connsiteX1" y="connsiteY1"/>
                </a:cxn>
                <a:cxn ang="0">
                  <a:pos x="connsiteX2" y="connsiteY2"/>
                </a:cxn>
                <a:cxn ang="0">
                  <a:pos x="connsiteX3" y="connsiteY3"/>
                </a:cxn>
              </a:cxnLst>
              <a:rect l="l" t="t" r="r" b="b"/>
              <a:pathLst>
                <a:path w="6219092" h="3105690">
                  <a:moveTo>
                    <a:pt x="2045113" y="0"/>
                  </a:moveTo>
                  <a:lnTo>
                    <a:pt x="6219092" y="0"/>
                  </a:lnTo>
                  <a:lnTo>
                    <a:pt x="4173979" y="3105690"/>
                  </a:lnTo>
                  <a:lnTo>
                    <a:pt x="0" y="3105690"/>
                  </a:lnTo>
                  <a:close/>
                </a:path>
              </a:pathLst>
            </a:custGeom>
            <a:grpFill/>
            <a:ln w="4763" cap="flat">
              <a:noFill/>
              <a:prstDash val="solid"/>
              <a:miter/>
            </a:ln>
          </p:spPr>
          <p:txBody>
            <a:bodyPr rtlCol="0" anchor="ctr"/>
            <a:lstStyle/>
            <a:p>
              <a:endParaRPr lang="en-GB"/>
            </a:p>
          </p:txBody>
        </p:sp>
      </p:grpSp>
    </p:spTree>
    <p:extLst>
      <p:ext uri="{BB962C8B-B14F-4D97-AF65-F5344CB8AC3E}">
        <p14:creationId xmlns:p14="http://schemas.microsoft.com/office/powerpoint/2010/main" val="27289073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1317775"/>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3278357"/>
            <a:ext cx="4746625" cy="2261867"/>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4" name="Picture Placeholder 3">
            <a:extLst>
              <a:ext uri="{FF2B5EF4-FFF2-40B4-BE49-F238E27FC236}">
                <a16:creationId xmlns:a16="http://schemas.microsoft.com/office/drawing/2014/main" id="{3E8FBECA-8A5A-B8DC-4E4D-A70BFA0EC900}"/>
              </a:ext>
            </a:extLst>
          </p:cNvPr>
          <p:cNvSpPr>
            <a:spLocks noGrp="1"/>
          </p:cNvSpPr>
          <p:nvPr>
            <p:ph type="pic" sz="quarter" idx="12"/>
          </p:nvPr>
        </p:nvSpPr>
        <p:spPr>
          <a:xfrm>
            <a:off x="6505902" y="836705"/>
            <a:ext cx="4393872" cy="4708525"/>
          </a:xfrm>
        </p:spPr>
        <p:txBody>
          <a:bodyPr/>
          <a:lstStyle/>
          <a:p>
            <a:endParaRPr lang="en-US"/>
          </a:p>
        </p:txBody>
      </p:sp>
      <p:pic>
        <p:nvPicPr>
          <p:cNvPr id="9" name="Picture 8">
            <a:extLst>
              <a:ext uri="{FF2B5EF4-FFF2-40B4-BE49-F238E27FC236}">
                <a16:creationId xmlns:a16="http://schemas.microsoft.com/office/drawing/2014/main" id="{D263F2B7-63A2-EF0D-ECC2-90AD9DE4DCD7}"/>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17581743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1317775"/>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3278357"/>
            <a:ext cx="4746625" cy="2261867"/>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4" name="Picture Placeholder 3">
            <a:extLst>
              <a:ext uri="{FF2B5EF4-FFF2-40B4-BE49-F238E27FC236}">
                <a16:creationId xmlns:a16="http://schemas.microsoft.com/office/drawing/2014/main" id="{3E8FBECA-8A5A-B8DC-4E4D-A70BFA0EC900}"/>
              </a:ext>
            </a:extLst>
          </p:cNvPr>
          <p:cNvSpPr>
            <a:spLocks noGrp="1"/>
          </p:cNvSpPr>
          <p:nvPr>
            <p:ph type="pic" sz="quarter" idx="12"/>
          </p:nvPr>
        </p:nvSpPr>
        <p:spPr>
          <a:xfrm>
            <a:off x="6505902" y="836705"/>
            <a:ext cx="4393872" cy="4708525"/>
          </a:xfrm>
        </p:spPr>
        <p:txBody>
          <a:bodyPr/>
          <a:lstStyle/>
          <a:p>
            <a:endParaRPr lang="en-US"/>
          </a:p>
        </p:txBody>
      </p:sp>
      <p:pic>
        <p:nvPicPr>
          <p:cNvPr id="9" name="Picture 8">
            <a:extLst>
              <a:ext uri="{FF2B5EF4-FFF2-40B4-BE49-F238E27FC236}">
                <a16:creationId xmlns:a16="http://schemas.microsoft.com/office/drawing/2014/main" id="{D263F2B7-63A2-EF0D-ECC2-90AD9DE4DCD7}"/>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30996739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with Head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6" name="Title 1">
            <a:extLst>
              <a:ext uri="{FF2B5EF4-FFF2-40B4-BE49-F238E27FC236}">
                <a16:creationId xmlns:a16="http://schemas.microsoft.com/office/drawing/2014/main" id="{15BD4714-B0C1-82E3-D833-0F216D3FFBC7}"/>
              </a:ext>
            </a:extLst>
          </p:cNvPr>
          <p:cNvSpPr>
            <a:spLocks noGrp="1"/>
          </p:cNvSpPr>
          <p:nvPr>
            <p:ph type="title"/>
          </p:nvPr>
        </p:nvSpPr>
        <p:spPr>
          <a:xfrm>
            <a:off x="457200" y="346509"/>
            <a:ext cx="9378950"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DC157DF6-4DA6-DE09-1557-3D4D757D822E}"/>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1670254868"/>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lide with Heading">
    <p:spTree>
      <p:nvGrpSpPr>
        <p:cNvPr id="1" name=""/>
        <p:cNvGrpSpPr/>
        <p:nvPr/>
      </p:nvGrpSpPr>
      <p:grpSpPr>
        <a:xfrm>
          <a:off x="0" y="0"/>
          <a:ext cx="0" cy="0"/>
          <a:chOff x="0" y="0"/>
          <a:chExt cx="0" cy="0"/>
        </a:xfrm>
      </p:grpSpPr>
      <p:sp>
        <p:nvSpPr>
          <p:cNvPr id="6" name="Freeform: Shape 19">
            <a:extLst>
              <a:ext uri="{FF2B5EF4-FFF2-40B4-BE49-F238E27FC236}">
                <a16:creationId xmlns:a16="http://schemas.microsoft.com/office/drawing/2014/main" id="{01EEE139-001E-1ADB-7120-D06D9A788E4D}"/>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346509"/>
            <a:ext cx="9378950"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chemeClr val="bg1"/>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2329415174"/>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6" name="Freeform: Shape 19">
            <a:extLst>
              <a:ext uri="{FF2B5EF4-FFF2-40B4-BE49-F238E27FC236}">
                <a16:creationId xmlns:a16="http://schemas.microsoft.com/office/drawing/2014/main" id="{01EEE139-001E-1ADB-7120-D06D9A788E4D}"/>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882316" y="863279"/>
            <a:ext cx="5771333"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chemeClr val="tx1"/>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7" name="Text Placeholder 6">
            <a:extLst>
              <a:ext uri="{FF2B5EF4-FFF2-40B4-BE49-F238E27FC236}">
                <a16:creationId xmlns:a16="http://schemas.microsoft.com/office/drawing/2014/main" id="{A1EBA18B-F766-CD77-A3B5-52612C67855A}"/>
              </a:ext>
            </a:extLst>
          </p:cNvPr>
          <p:cNvSpPr>
            <a:spLocks noGrp="1"/>
          </p:cNvSpPr>
          <p:nvPr>
            <p:ph type="body" sz="quarter" idx="12" hasCustomPrompt="1"/>
          </p:nvPr>
        </p:nvSpPr>
        <p:spPr>
          <a:xfrm>
            <a:off x="882316" y="1866249"/>
            <a:ext cx="5771333" cy="4017396"/>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sp>
        <p:nvSpPr>
          <p:cNvPr id="11" name="Content Placeholder 10">
            <a:extLst>
              <a:ext uri="{FF2B5EF4-FFF2-40B4-BE49-F238E27FC236}">
                <a16:creationId xmlns:a16="http://schemas.microsoft.com/office/drawing/2014/main" id="{D941C769-004F-CCA4-5F45-6B3E02F8F6FC}"/>
              </a:ext>
            </a:extLst>
          </p:cNvPr>
          <p:cNvSpPr>
            <a:spLocks noGrp="1"/>
          </p:cNvSpPr>
          <p:nvPr>
            <p:ph sz="quarter" idx="13" hasCustomPrompt="1"/>
          </p:nvPr>
        </p:nvSpPr>
        <p:spPr>
          <a:xfrm>
            <a:off x="6870700" y="863600"/>
            <a:ext cx="4864100" cy="5019675"/>
          </a:xfrm>
        </p:spPr>
        <p:txBody>
          <a:bodyPr/>
          <a:lstStyle/>
          <a:p>
            <a:pPr lvl="0"/>
            <a:r>
              <a:rPr lang="en-US"/>
              <a:t>  </a:t>
            </a:r>
          </a:p>
        </p:txBody>
      </p:sp>
    </p:spTree>
    <p:extLst>
      <p:ext uri="{BB962C8B-B14F-4D97-AF65-F5344CB8AC3E}">
        <p14:creationId xmlns:p14="http://schemas.microsoft.com/office/powerpoint/2010/main" val="59909141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grpId="1" nodeType="withEffect">
                                  <p:stCondLst>
                                    <p:cond delay="400"/>
                                  </p:stCondLst>
                                  <p:childTnLst>
                                    <p:animMotion origin="layout" path="M -0.01719 -0.00023 L 2.70833E-6 -3.7037E-7 " pathEditMode="relative" rAng="0" ptsTypes="AA">
                                      <p:cBhvr>
                                        <p:cTn id="9" dur="500" fill="hold"/>
                                        <p:tgtEl>
                                          <p:spTgt spid="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0" presetClass="entr" presetSubtype="0" fill="hold" nodeType="withEffect">
                  <p:stCondLst>
                    <p:cond delay="40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7"/>
                        </p:tgtEl>
                        <p:attrNameLst>
                          <p:attrName>ppt_x</p:attrName>
                          <p:attrName>ppt_y</p:attrName>
                        </p:attrNameLst>
                      </p:cBhvr>
                      <p:rCtr x="859" y="0"/>
                    </p:animMotion>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44EF94-2DFF-F04F-04C0-982EF236FE96}"/>
              </a:ext>
            </a:extLst>
          </p:cNvPr>
          <p:cNvSpPr>
            <a:spLocks noGrp="1"/>
          </p:cNvSpPr>
          <p:nvPr>
            <p:ph type="body" sz="quarter" idx="10" hasCustomPrompt="1"/>
          </p:nvPr>
        </p:nvSpPr>
        <p:spPr>
          <a:xfrm>
            <a:off x="457200" y="1188720"/>
            <a:ext cx="11277600" cy="5100161"/>
          </a:xfrm>
        </p:spPr>
        <p:txBody>
          <a:bodyPr/>
          <a:lstStyle>
            <a:lvl1pPr>
              <a:defRPr>
                <a:solidFill>
                  <a:srgbClr val="39383C"/>
                </a:solidFill>
              </a:defRPr>
            </a:lvl1pPr>
            <a:lvl3pPr>
              <a:defRPr/>
            </a:lvl3pPr>
          </a:lstStyle>
          <a:p>
            <a:pPr lvl="0"/>
            <a:r>
              <a:rPr lang="en-US"/>
              <a:t>Click to edit text</a:t>
            </a:r>
          </a:p>
        </p:txBody>
      </p:sp>
      <p:sp>
        <p:nvSpPr>
          <p:cNvPr id="13" name="Freeform: Shape 12">
            <a:extLst>
              <a:ext uri="{FF2B5EF4-FFF2-40B4-BE49-F238E27FC236}">
                <a16:creationId xmlns:a16="http://schemas.microsoft.com/office/drawing/2014/main" id="{CC36CF88-2915-2922-8CBE-194DC1E03983}"/>
              </a:ext>
            </a:extLst>
          </p:cNvPr>
          <p:cNvSpPr/>
          <p:nvPr userDrawn="1"/>
        </p:nvSpPr>
        <p:spPr>
          <a:xfrm>
            <a:off x="-7637609" y="-5581422"/>
            <a:ext cx="27903946" cy="19851327"/>
          </a:xfrm>
          <a:custGeom>
            <a:avLst/>
            <a:gdLst>
              <a:gd name="connsiteX0" fmla="*/ 7855974 w 27903946"/>
              <a:gd name="connsiteY0" fmla="*/ 6496663 h 19851327"/>
              <a:gd name="connsiteX1" fmla="*/ 7855974 w 27903946"/>
              <a:gd name="connsiteY1" fmla="*/ 13354663 h 19851327"/>
              <a:gd name="connsiteX2" fmla="*/ 20047974 w 27903946"/>
              <a:gd name="connsiteY2" fmla="*/ 13354663 h 19851327"/>
              <a:gd name="connsiteX3" fmla="*/ 20047974 w 27903946"/>
              <a:gd name="connsiteY3" fmla="*/ 6496663 h 19851327"/>
              <a:gd name="connsiteX4" fmla="*/ 0 w 27903946"/>
              <a:gd name="connsiteY4" fmla="*/ 0 h 19851327"/>
              <a:gd name="connsiteX5" fmla="*/ 27903946 w 27903946"/>
              <a:gd name="connsiteY5" fmla="*/ 0 h 19851327"/>
              <a:gd name="connsiteX6" fmla="*/ 27903946 w 27903946"/>
              <a:gd name="connsiteY6" fmla="*/ 19851327 h 19851327"/>
              <a:gd name="connsiteX7" fmla="*/ 0 w 27903946"/>
              <a:gd name="connsiteY7" fmla="*/ 19851327 h 1985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3946" h="19851327">
                <a:moveTo>
                  <a:pt x="7855974" y="6496663"/>
                </a:moveTo>
                <a:lnTo>
                  <a:pt x="7855974" y="13354663"/>
                </a:lnTo>
                <a:lnTo>
                  <a:pt x="20047974" y="13354663"/>
                </a:lnTo>
                <a:lnTo>
                  <a:pt x="20047974" y="6496663"/>
                </a:lnTo>
                <a:close/>
                <a:moveTo>
                  <a:pt x="0" y="0"/>
                </a:moveTo>
                <a:lnTo>
                  <a:pt x="27903946" y="0"/>
                </a:lnTo>
                <a:lnTo>
                  <a:pt x="27903946" y="19851327"/>
                </a:lnTo>
                <a:lnTo>
                  <a:pt x="0" y="1985132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r>
              <a:rPr lang="en-US">
                <a:solidFill>
                  <a:schemeClr val="bg1"/>
                </a:solidFill>
              </a:rPr>
              <a:t>`1</a:t>
            </a:r>
            <a:endParaRPr lang="en-GB">
              <a:solidFill>
                <a:schemeClr val="bg1"/>
              </a:solidFill>
            </a:endParaRPr>
          </a:p>
        </p:txBody>
      </p:sp>
      <p:sp>
        <p:nvSpPr>
          <p:cNvPr id="14" name="Slide Number Placeholder 13">
            <a:extLst>
              <a:ext uri="{FF2B5EF4-FFF2-40B4-BE49-F238E27FC236}">
                <a16:creationId xmlns:a16="http://schemas.microsoft.com/office/drawing/2014/main" id="{380EE511-4A9A-B18D-80CC-95C421D7B59C}"/>
              </a:ext>
            </a:extLst>
          </p:cNvPr>
          <p:cNvSpPr>
            <a:spLocks noGrp="1"/>
          </p:cNvSpPr>
          <p:nvPr>
            <p:ph type="sldNum" sz="quarter" idx="11"/>
          </p:nvPr>
        </p:nvSpPr>
        <p:spPr>
          <a:xfrm>
            <a:off x="10899774" y="6400319"/>
            <a:ext cx="835025" cy="320675"/>
          </a:xfrm>
        </p:spPr>
        <p:txBody>
          <a:bodyPr/>
          <a:lstStyle>
            <a:lvl1pPr>
              <a:defRPr>
                <a:solidFill>
                  <a:srgbClr val="F8E3DA"/>
                </a:solidFill>
              </a:defRPr>
            </a:lvl1pPr>
          </a:lstStyle>
          <a:p>
            <a:fld id="{BD5E84FD-A452-43FA-BBBB-419F6C67798F}" type="slidenum">
              <a:rPr lang="en-GB" smtClean="0"/>
              <a:pPr/>
              <a:t>‹#›</a:t>
            </a:fld>
            <a:endParaRPr lang="en-GB"/>
          </a:p>
        </p:txBody>
      </p:sp>
      <p:pic>
        <p:nvPicPr>
          <p:cNvPr id="8" name="Picture 7">
            <a:extLst>
              <a:ext uri="{FF2B5EF4-FFF2-40B4-BE49-F238E27FC236}">
                <a16:creationId xmlns:a16="http://schemas.microsoft.com/office/drawing/2014/main" id="{D8BCED85-0ED2-0CB5-D023-997771D40B5B}"/>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9" name="Title 1">
            <a:extLst>
              <a:ext uri="{FF2B5EF4-FFF2-40B4-BE49-F238E27FC236}">
                <a16:creationId xmlns:a16="http://schemas.microsoft.com/office/drawing/2014/main" id="{46DFF4D2-7E0F-6AA5-8592-839299ED006B}"/>
              </a:ext>
            </a:extLst>
          </p:cNvPr>
          <p:cNvSpPr>
            <a:spLocks noGrp="1"/>
          </p:cNvSpPr>
          <p:nvPr>
            <p:ph type="title"/>
          </p:nvPr>
        </p:nvSpPr>
        <p:spPr>
          <a:xfrm>
            <a:off x="457200" y="346509"/>
            <a:ext cx="9378950" cy="842211"/>
          </a:xfr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10" name="Rectangle 9">
            <a:extLst>
              <a:ext uri="{FF2B5EF4-FFF2-40B4-BE49-F238E27FC236}">
                <a16:creationId xmlns:a16="http://schemas.microsoft.com/office/drawing/2014/main" id="{658EEB02-7795-1F2C-5705-33F627977AB0}"/>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2223591328"/>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Slide Opt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4876800" y="6381935"/>
            <a:ext cx="5908675" cy="320675"/>
          </a:xfrm>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4584699" cy="6858000"/>
          </a:xfrm>
          <a:solidFill>
            <a:srgbClr val="FD5000"/>
          </a:solidFill>
          <a:ln>
            <a:solidFill>
              <a:schemeClr val="accent1"/>
            </a:solidFill>
          </a:ln>
        </p:spPr>
        <p:txBody>
          <a:bodyPr anchor="ctr"/>
          <a:lstStyle>
            <a:lvl1pPr algn="ctr">
              <a:defRPr/>
            </a:lvl1pPr>
          </a:lstStyle>
          <a:p>
            <a:r>
              <a:rPr lang="en-US"/>
              <a:t>Click to insert </a:t>
            </a:r>
            <a:r>
              <a:rPr lang="en-US" err="1"/>
              <a:t>ivmage</a:t>
            </a:r>
            <a:r>
              <a:rPr lang="en-US"/>
              <a:t> </a:t>
            </a:r>
            <a:br>
              <a:rPr lang="en-US"/>
            </a:br>
            <a:r>
              <a:rPr lang="en-US"/>
              <a:t>Once inserted, reduce image </a:t>
            </a:r>
            <a:br>
              <a:rPr lang="en-US"/>
            </a:br>
            <a:r>
              <a:rPr lang="en-US"/>
              <a:t>transparency to 80%</a:t>
            </a:r>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228599" y="2463800"/>
            <a:ext cx="4127499" cy="1435538"/>
          </a:xfrm>
          <a:prstGeom prst="rect">
            <a:avLst/>
          </a:prstGeom>
        </p:spPr>
        <p:txBody>
          <a:bodyPr anchor="ctr">
            <a:normAutofit/>
          </a:bodyPr>
          <a:lstStyle>
            <a:lvl1pPr algn="ct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0505426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sp>
        <p:nvSpPr>
          <p:cNvPr id="4" name="Picture Placeholder 3">
            <a:extLst>
              <a:ext uri="{FF2B5EF4-FFF2-40B4-BE49-F238E27FC236}">
                <a16:creationId xmlns:a16="http://schemas.microsoft.com/office/drawing/2014/main" id="{6526788E-8AA1-AE62-9775-5FF0F22FE7E6}"/>
              </a:ext>
            </a:extLst>
          </p:cNvPr>
          <p:cNvSpPr>
            <a:spLocks noGrp="1"/>
          </p:cNvSpPr>
          <p:nvPr>
            <p:ph type="pic" sz="quarter" idx="12" hasCustomPrompt="1"/>
          </p:nvPr>
        </p:nvSpPr>
        <p:spPr>
          <a:xfrm>
            <a:off x="6571713" y="0"/>
            <a:ext cx="5620287" cy="6858000"/>
          </a:xfrm>
        </p:spPr>
        <p:txBody>
          <a:bodyPr anchor="ctr"/>
          <a:lstStyle>
            <a:lvl1pPr algn="ctr">
              <a:defRPr/>
            </a:lvl1pPr>
          </a:lstStyle>
          <a:p>
            <a:r>
              <a:rPr lang="en-US"/>
              <a:t>Click to insert Image</a:t>
            </a:r>
            <a:endParaRPr lang="en-GB"/>
          </a:p>
        </p:txBody>
      </p:sp>
      <p:cxnSp>
        <p:nvCxnSpPr>
          <p:cNvPr id="6" name="Straight Connector 5">
            <a:extLst>
              <a:ext uri="{FF2B5EF4-FFF2-40B4-BE49-F238E27FC236}">
                <a16:creationId xmlns:a16="http://schemas.microsoft.com/office/drawing/2014/main" id="{1235026D-F781-98F1-32AD-A3D03E26EEF0}"/>
              </a:ext>
            </a:extLst>
          </p:cNvPr>
          <p:cNvCxnSpPr>
            <a:cxnSpLocks/>
          </p:cNvCxnSpPr>
          <p:nvPr userDrawn="1"/>
        </p:nvCxnSpPr>
        <p:spPr>
          <a:xfrm>
            <a:off x="6544555" y="0"/>
            <a:ext cx="0" cy="68580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0545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Slide Opt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5203824" y="6381935"/>
            <a:ext cx="5581651" cy="320675"/>
          </a:xfrm>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5089525" cy="6858000"/>
          </a:xfrm>
          <a:no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5" name="Text Placeholder 4">
            <a:extLst>
              <a:ext uri="{FF2B5EF4-FFF2-40B4-BE49-F238E27FC236}">
                <a16:creationId xmlns:a16="http://schemas.microsoft.com/office/drawing/2014/main" id="{37EE23DA-815D-9948-03B9-6B7D78B792EF}"/>
              </a:ext>
            </a:extLst>
          </p:cNvPr>
          <p:cNvSpPr>
            <a:spLocks noGrp="1"/>
          </p:cNvSpPr>
          <p:nvPr>
            <p:ph type="body" sz="quarter" idx="13"/>
          </p:nvPr>
        </p:nvSpPr>
        <p:spPr>
          <a:xfrm>
            <a:off x="5203825" y="1091821"/>
            <a:ext cx="6516688" cy="5004179"/>
          </a:xfrm>
        </p:spPr>
        <p:txBody>
          <a:bodyPr/>
          <a:lstStyle>
            <a:lvl1pPr>
              <a:defRPr b="0" i="0">
                <a:solidFill>
                  <a:srgbClr val="39383C"/>
                </a:solidFill>
                <a:latin typeface="Inter" panose="02000503000000020004" pitchFamily="2" charset="0"/>
                <a:ea typeface="Inter" panose="02000503000000020004" pitchFamily="2" charset="0"/>
              </a:defRPr>
            </a:lvl1pPr>
          </a:lstStyle>
          <a:p>
            <a:pPr lvl="0"/>
            <a:endParaRPr lang="en-US"/>
          </a:p>
        </p:txBody>
      </p:sp>
      <p:sp>
        <p:nvSpPr>
          <p:cNvPr id="8" name="Title 1">
            <a:extLst>
              <a:ext uri="{FF2B5EF4-FFF2-40B4-BE49-F238E27FC236}">
                <a16:creationId xmlns:a16="http://schemas.microsoft.com/office/drawing/2014/main" id="{91FDF2F6-DCB9-8C86-C225-A23E6517163E}"/>
              </a:ext>
            </a:extLst>
          </p:cNvPr>
          <p:cNvSpPr>
            <a:spLocks noGrp="1"/>
          </p:cNvSpPr>
          <p:nvPr>
            <p:ph type="title"/>
          </p:nvPr>
        </p:nvSpPr>
        <p:spPr>
          <a:xfrm>
            <a:off x="5203824" y="155390"/>
            <a:ext cx="6516687" cy="1033330"/>
          </a:xfr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9" name="Rectangle 8">
            <a:extLst>
              <a:ext uri="{FF2B5EF4-FFF2-40B4-BE49-F238E27FC236}">
                <a16:creationId xmlns:a16="http://schemas.microsoft.com/office/drawing/2014/main" id="{31B15610-FBDC-BBA9-D3B9-1FC43F00CAD7}"/>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1851698520"/>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sults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621536" y="6381935"/>
            <a:ext cx="9163939" cy="320675"/>
          </a:xfrm>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12192000" cy="3048000"/>
          </a:xfrm>
          <a:no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2" name="Rectangle 1">
            <a:extLst>
              <a:ext uri="{FF2B5EF4-FFF2-40B4-BE49-F238E27FC236}">
                <a16:creationId xmlns:a16="http://schemas.microsoft.com/office/drawing/2014/main" id="{3C1260E3-B480-4393-4F0E-C4BA41C1B1DB}"/>
              </a:ext>
            </a:extLst>
          </p:cNvPr>
          <p:cNvSpPr/>
          <p:nvPr userDrawn="1"/>
        </p:nvSpPr>
        <p:spPr>
          <a:xfrm>
            <a:off x="0" y="0"/>
            <a:ext cx="12192000" cy="3048000"/>
          </a:xfrm>
          <a:prstGeom prst="rect">
            <a:avLst/>
          </a:prstGeom>
          <a:solidFill>
            <a:srgbClr val="39383C">
              <a:alpha val="73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pic>
        <p:nvPicPr>
          <p:cNvPr id="7" name="Picture 6">
            <a:extLst>
              <a:ext uri="{FF2B5EF4-FFF2-40B4-BE49-F238E27FC236}">
                <a16:creationId xmlns:a16="http://schemas.microsoft.com/office/drawing/2014/main" id="{E4798385-7788-33B2-68E8-E301C2C6927B}"/>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1215987278"/>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stimonail Video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00B64-6E97-1C8A-CF62-7F613F1DBACE}"/>
              </a:ext>
            </a:extLst>
          </p:cNvPr>
          <p:cNvSpPr/>
          <p:nvPr userDrawn="1"/>
        </p:nvSpPr>
        <p:spPr>
          <a:xfrm>
            <a:off x="10581926" y="0"/>
            <a:ext cx="19704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7" y="476065"/>
            <a:ext cx="4746624" cy="1417129"/>
          </a:xfrm>
          <a:prstGeom prst="rect">
            <a:avLst/>
          </a:prstGeom>
        </p:spPr>
        <p:txBody>
          <a:bodyPr anchor="b">
            <a:normAutofit/>
          </a:bodyPr>
          <a:lstStyle>
            <a:lvl1pPr>
              <a:defRPr sz="3600"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7" name="Content Placeholder 6">
            <a:extLst>
              <a:ext uri="{FF2B5EF4-FFF2-40B4-BE49-F238E27FC236}">
                <a16:creationId xmlns:a16="http://schemas.microsoft.com/office/drawing/2014/main" id="{F076E687-5ACC-F87D-D0BD-F52568D35C6D}"/>
              </a:ext>
            </a:extLst>
          </p:cNvPr>
          <p:cNvSpPr>
            <a:spLocks noGrp="1"/>
          </p:cNvSpPr>
          <p:nvPr>
            <p:ph sz="quarter" idx="13"/>
          </p:nvPr>
        </p:nvSpPr>
        <p:spPr>
          <a:xfrm>
            <a:off x="6291072" y="877823"/>
            <a:ext cx="5108448" cy="4901185"/>
          </a:xfrm>
        </p:spPr>
        <p:txBody>
          <a:bodyPr/>
          <a:lstStyle/>
          <a:p>
            <a:pPr lvl="0"/>
            <a:endParaRPr lang="en-US"/>
          </a:p>
        </p:txBody>
      </p:sp>
      <p:pic>
        <p:nvPicPr>
          <p:cNvPr id="8" name="Picture 7">
            <a:extLst>
              <a:ext uri="{FF2B5EF4-FFF2-40B4-BE49-F238E27FC236}">
                <a16:creationId xmlns:a16="http://schemas.microsoft.com/office/drawing/2014/main" id="{F46C1C80-8403-4386-96A8-B9D872E955B4}"/>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11" name="Text Placeholder 6">
            <a:extLst>
              <a:ext uri="{FF2B5EF4-FFF2-40B4-BE49-F238E27FC236}">
                <a16:creationId xmlns:a16="http://schemas.microsoft.com/office/drawing/2014/main" id="{D98F33F0-8864-2424-9C47-5B121EDC7FD9}"/>
              </a:ext>
            </a:extLst>
          </p:cNvPr>
          <p:cNvSpPr>
            <a:spLocks noGrp="1"/>
          </p:cNvSpPr>
          <p:nvPr>
            <p:ph type="body" sz="quarter" idx="11" hasCustomPrompt="1"/>
          </p:nvPr>
        </p:nvSpPr>
        <p:spPr>
          <a:xfrm>
            <a:off x="882316" y="2060448"/>
            <a:ext cx="4746625" cy="3718559"/>
          </a:xfrm>
        </p:spPr>
        <p:txBody>
          <a:bodyPr lIns="0" tIns="0" rIns="0" bIns="0">
            <a:normAutofit/>
          </a:bodyPr>
          <a:lstStyle>
            <a:lvl1pPr marL="0" indent="0">
              <a:buNone/>
              <a:defRPr sz="14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Tree>
    <p:extLst>
      <p:ext uri="{BB962C8B-B14F-4D97-AF65-F5344CB8AC3E}">
        <p14:creationId xmlns:p14="http://schemas.microsoft.com/office/powerpoint/2010/main" val="16160228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4 L 2.70833E-6 4.81481E-6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42" presetClass="path" presetSubtype="0" decel="100000" fill="hold" grpId="1" nodeType="withEffect">
                                  <p:stCondLst>
                                    <p:cond delay="400"/>
                                  </p:stCondLst>
                                  <p:childTnLst>
                                    <p:animMotion origin="layout" path="M -0.01719 -0.00023 L 2.70833E-6 2.22222E-6 " pathEditMode="relative" rAng="0" ptsTypes="AA">
                                      <p:cBhvr>
                                        <p:cTn id="14" dur="500" fill="hold"/>
                                        <p:tgtEl>
                                          <p:spTgt spid="11"/>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1" grpId="0">
        <p:tmplLst>
          <p:tmpl>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p:tmplLst>
          <p:tmpl>
            <p:tnLst>
              <p:par>
                <p:cTn presetID="42" presetClass="path" presetSubtype="0" decel="100000" fill="hold" nodeType="withEffect">
                  <p:stCondLst>
                    <p:cond delay="400"/>
                  </p:stCondLst>
                  <p:childTnLst>
                    <p:animMotion origin="layout" path="M -0.01719 -0.00023 L 2.70833E-6 2.22222E-6 " pathEditMode="relative" rAng="0" ptsTypes="AA">
                      <p:cBhvr>
                        <p:cTn dur="500" fill="hold"/>
                        <p:tgtEl>
                          <p:spTgt spid="11"/>
                        </p:tgtEl>
                        <p:attrNameLst>
                          <p:attrName>ppt_x</p:attrName>
                          <p:attrName>ppt_y</p:attrName>
                        </p:attrNameLst>
                      </p:cBhvr>
                      <p:rCtr x="859" y="0"/>
                    </p:animMotion>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wards and Thank You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7" y="2462857"/>
            <a:ext cx="3921503" cy="1417129"/>
          </a:xfrm>
          <a:prstGeom prst="rect">
            <a:avLst/>
          </a:prstGeom>
        </p:spPr>
        <p:txBody>
          <a:bodyPr anchor="b">
            <a:normAutofit/>
          </a:bodyPr>
          <a:lstStyle>
            <a:lvl1pPr>
              <a:defRPr sz="3600" b="1" i="0">
                <a:solidFill>
                  <a:schemeClr val="tx1"/>
                </a:solidFill>
                <a:latin typeface="IBM Plex Sans SemiBold" panose="020B0503050203000203" pitchFamily="34" charset="77"/>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A548C0B-8A1B-EB4D-10D9-5623D8CFE69C}"/>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5" name="Rectangle 4">
            <a:extLst>
              <a:ext uri="{FF2B5EF4-FFF2-40B4-BE49-F238E27FC236}">
                <a16:creationId xmlns:a16="http://schemas.microsoft.com/office/drawing/2014/main" id="{2DD9F9B0-39FB-22B1-8644-FD5D6C0E6A2E}"/>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28945673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8 -0.00023 L -3.125E-6 1.48148E-6 " pathEditMode="relative" rAng="0" ptsTypes="AA">
                                      <p:cBhvr>
                                        <p:cTn id="9" dur="500" fill="hold"/>
                                        <p:tgtEl>
                                          <p:spTgt spid="1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duct Screensho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6896751" y="1894550"/>
            <a:ext cx="4746624"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3342640" y="6381935"/>
            <a:ext cx="7356975" cy="320675"/>
          </a:xfrm>
        </p:spPr>
        <p:txBody>
          <a:bodyPr/>
          <a:lstStyle>
            <a:lvl1pPr>
              <a:defRPr>
                <a:solidFill>
                  <a:srgbClr val="9B9C9D"/>
                </a:solidFill>
              </a:defRPr>
            </a:lvl1pPr>
          </a:lstStyle>
          <a:p>
            <a:endParaRPr lang="en-GB"/>
          </a:p>
        </p:txBody>
      </p:sp>
      <p:sp>
        <p:nvSpPr>
          <p:cNvPr id="10" name="Rectangle 9">
            <a:extLst>
              <a:ext uri="{FF2B5EF4-FFF2-40B4-BE49-F238E27FC236}">
                <a16:creationId xmlns:a16="http://schemas.microsoft.com/office/drawing/2014/main" id="{B7D4A9F2-94F0-10A7-3DA4-8C1470F11F3A}"/>
              </a:ext>
            </a:extLst>
          </p:cNvPr>
          <p:cNvSpPr/>
          <p:nvPr userDrawn="1"/>
        </p:nvSpPr>
        <p:spPr>
          <a:xfrm>
            <a:off x="0" y="0"/>
            <a:ext cx="19704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
        <p:nvSpPr>
          <p:cNvPr id="11" name="Text Placeholder 6">
            <a:extLst>
              <a:ext uri="{FF2B5EF4-FFF2-40B4-BE49-F238E27FC236}">
                <a16:creationId xmlns:a16="http://schemas.microsoft.com/office/drawing/2014/main" id="{35CA38DF-8C36-55C0-1FCC-EA752073FD9A}"/>
              </a:ext>
            </a:extLst>
          </p:cNvPr>
          <p:cNvSpPr>
            <a:spLocks noGrp="1"/>
          </p:cNvSpPr>
          <p:nvPr>
            <p:ph type="body" sz="quarter" idx="12" hasCustomPrompt="1"/>
          </p:nvPr>
        </p:nvSpPr>
        <p:spPr>
          <a:xfrm>
            <a:off x="6896751" y="2980811"/>
            <a:ext cx="4746624" cy="2067708"/>
          </a:xfrm>
        </p:spPr>
        <p:txBody>
          <a:bodyPr lIns="0" tIns="0" rIns="0" bIns="0">
            <a:normAutofit/>
          </a:bodyPr>
          <a:lstStyle>
            <a:lvl1pPr marL="0" indent="0">
              <a:buNone/>
              <a:defRPr sz="1400" b="0" i="0">
                <a:solidFill>
                  <a:schemeClr val="tx1"/>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pic>
        <p:nvPicPr>
          <p:cNvPr id="13" name="Picture 12">
            <a:extLst>
              <a:ext uri="{FF2B5EF4-FFF2-40B4-BE49-F238E27FC236}">
                <a16:creationId xmlns:a16="http://schemas.microsoft.com/office/drawing/2014/main" id="{8684481B-30AD-7E88-ECFC-35D27FF038BD}"/>
              </a:ext>
            </a:extLst>
          </p:cNvPr>
          <p:cNvPicPr>
            <a:picLocks noChangeAspect="1"/>
          </p:cNvPicPr>
          <p:nvPr userDrawn="1"/>
        </p:nvPicPr>
        <p:blipFill>
          <a:blip r:embed="rId2"/>
          <a:stretch>
            <a:fillRect/>
          </a:stretch>
        </p:blipFill>
        <p:spPr>
          <a:xfrm>
            <a:off x="-121702" y="1092263"/>
            <a:ext cx="7018453" cy="4622964"/>
          </a:xfrm>
          <a:prstGeom prst="rect">
            <a:avLst/>
          </a:prstGeom>
        </p:spPr>
      </p:pic>
      <p:sp>
        <p:nvSpPr>
          <p:cNvPr id="15" name="Picture Placeholder 14">
            <a:extLst>
              <a:ext uri="{FF2B5EF4-FFF2-40B4-BE49-F238E27FC236}">
                <a16:creationId xmlns:a16="http://schemas.microsoft.com/office/drawing/2014/main" id="{C04BDE0F-77A1-CA8C-AE79-E9B6D0D78852}"/>
              </a:ext>
            </a:extLst>
          </p:cNvPr>
          <p:cNvSpPr>
            <a:spLocks noGrp="1"/>
          </p:cNvSpPr>
          <p:nvPr>
            <p:ph type="pic" sz="quarter" idx="13"/>
          </p:nvPr>
        </p:nvSpPr>
        <p:spPr>
          <a:xfrm>
            <a:off x="690880" y="1408853"/>
            <a:ext cx="5475034" cy="4057227"/>
          </a:xfrm>
          <a:prstGeom prst="roundRect">
            <a:avLst>
              <a:gd name="adj" fmla="val 891"/>
            </a:avLst>
          </a:prstGeom>
          <a:effectLst>
            <a:softEdge rad="0"/>
          </a:effectLst>
        </p:spPr>
        <p:txBody>
          <a:bodyPr/>
          <a:lstStyle/>
          <a:p>
            <a:endParaRPr lang="en-US"/>
          </a:p>
        </p:txBody>
      </p:sp>
      <p:pic>
        <p:nvPicPr>
          <p:cNvPr id="9" name="Picture 8">
            <a:extLst>
              <a:ext uri="{FF2B5EF4-FFF2-40B4-BE49-F238E27FC236}">
                <a16:creationId xmlns:a16="http://schemas.microsoft.com/office/drawing/2014/main" id="{6409284F-FC44-5E54-64E7-E9751D4C6F2B}"/>
              </a:ext>
            </a:extLst>
          </p:cNvPr>
          <p:cNvPicPr>
            <a:picLocks noChangeAspect="1"/>
          </p:cNvPicPr>
          <p:nvPr userDrawn="1"/>
        </p:nvPicPr>
        <p:blipFill>
          <a:blip r:embed="rId3">
            <a:alphaModFix amt="20000"/>
          </a:blip>
          <a:stretch>
            <a:fillRect/>
          </a:stretch>
        </p:blipFill>
        <p:spPr>
          <a:xfrm>
            <a:off x="2170627" y="6494546"/>
            <a:ext cx="790575" cy="132222"/>
          </a:xfrm>
          <a:prstGeom prst="rect">
            <a:avLst/>
          </a:prstGeom>
        </p:spPr>
      </p:pic>
    </p:spTree>
    <p:extLst>
      <p:ext uri="{BB962C8B-B14F-4D97-AF65-F5344CB8AC3E}">
        <p14:creationId xmlns:p14="http://schemas.microsoft.com/office/powerpoint/2010/main" val="29052572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42" presetClass="path" presetSubtype="0" decel="100000" fill="hold" grpId="1" nodeType="withEffect">
                                  <p:stCondLst>
                                    <p:cond delay="400"/>
                                  </p:stCondLst>
                                  <p:childTnLst>
                                    <p:animMotion origin="layout" path="M -0.01719 -0.00023 L 3.54167E-6 3.33333E-6 " pathEditMode="relative" rAng="0" ptsTypes="AA">
                                      <p:cBhvr>
                                        <p:cTn id="9" dur="500" fill="hold"/>
                                        <p:tgtEl>
                                          <p:spTgt spid="11"/>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p:tmplLst>
          <p:tmpl>
            <p:tnLst>
              <p:par>
                <p:cTn presetID="42" presetClass="path" presetSubtype="0" decel="100000" fill="hold" nodeType="withEffect">
                  <p:stCondLst>
                    <p:cond delay="400"/>
                  </p:stCondLst>
                  <p:childTnLst>
                    <p:animMotion origin="layout" path="M -0.01719 -0.00023 L 3.54167E-6 3.33333E-6 " pathEditMode="relative" rAng="0" ptsTypes="AA">
                      <p:cBhvr>
                        <p:cTn dur="500" fill="hold"/>
                        <p:tgtEl>
                          <p:spTgt spid="11"/>
                        </p:tgtEl>
                        <p:attrNameLst>
                          <p:attrName>ppt_x</p:attrName>
                          <p:attrName>ppt_y</p:attrName>
                        </p:attrNameLst>
                      </p:cBhvr>
                      <p:rCtr x="859" y="0"/>
                    </p:animMotion>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duct Mob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5029215" y="1894550"/>
            <a:ext cx="4746624"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2099256" y="6381935"/>
            <a:ext cx="8600360" cy="320675"/>
          </a:xfrm>
        </p:spPr>
        <p:txBody>
          <a:bodyPr/>
          <a:lstStyle>
            <a:lvl1pPr>
              <a:defRPr>
                <a:solidFill>
                  <a:srgbClr val="9B9C9D"/>
                </a:solidFill>
              </a:defRPr>
            </a:lvl1pPr>
          </a:lstStyle>
          <a:p>
            <a:endParaRPr lang="en-GB"/>
          </a:p>
        </p:txBody>
      </p:sp>
      <p:sp>
        <p:nvSpPr>
          <p:cNvPr id="10" name="Rectangle 9">
            <a:extLst>
              <a:ext uri="{FF2B5EF4-FFF2-40B4-BE49-F238E27FC236}">
                <a16:creationId xmlns:a16="http://schemas.microsoft.com/office/drawing/2014/main" id="{B7D4A9F2-94F0-10A7-3DA4-8C1470F11F3A}"/>
              </a:ext>
            </a:extLst>
          </p:cNvPr>
          <p:cNvSpPr/>
          <p:nvPr userDrawn="1"/>
        </p:nvSpPr>
        <p:spPr>
          <a:xfrm>
            <a:off x="0" y="0"/>
            <a:ext cx="19704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
        <p:nvSpPr>
          <p:cNvPr id="11" name="Text Placeholder 6">
            <a:extLst>
              <a:ext uri="{FF2B5EF4-FFF2-40B4-BE49-F238E27FC236}">
                <a16:creationId xmlns:a16="http://schemas.microsoft.com/office/drawing/2014/main" id="{35CA38DF-8C36-55C0-1FCC-EA752073FD9A}"/>
              </a:ext>
            </a:extLst>
          </p:cNvPr>
          <p:cNvSpPr>
            <a:spLocks noGrp="1"/>
          </p:cNvSpPr>
          <p:nvPr>
            <p:ph type="body" sz="quarter" idx="12" hasCustomPrompt="1"/>
          </p:nvPr>
        </p:nvSpPr>
        <p:spPr>
          <a:xfrm>
            <a:off x="5029215" y="2980811"/>
            <a:ext cx="4746624" cy="2067708"/>
          </a:xfrm>
        </p:spPr>
        <p:txBody>
          <a:bodyPr lIns="0" tIns="0" rIns="0" bIns="0">
            <a:normAutofit/>
          </a:bodyPr>
          <a:lstStyle>
            <a:lvl1pPr marL="0" indent="0">
              <a:buNone/>
              <a:defRPr sz="1400" b="0" i="0">
                <a:solidFill>
                  <a:schemeClr val="tx1"/>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pic>
        <p:nvPicPr>
          <p:cNvPr id="6" name="Picture 5">
            <a:extLst>
              <a:ext uri="{FF2B5EF4-FFF2-40B4-BE49-F238E27FC236}">
                <a16:creationId xmlns:a16="http://schemas.microsoft.com/office/drawing/2014/main" id="{62A8F684-38D0-841A-21E9-1BA058A96FA7}"/>
              </a:ext>
            </a:extLst>
          </p:cNvPr>
          <p:cNvPicPr>
            <a:picLocks noChangeAspect="1"/>
          </p:cNvPicPr>
          <p:nvPr userDrawn="1"/>
        </p:nvPicPr>
        <p:blipFill>
          <a:blip r:embed="rId2"/>
          <a:stretch>
            <a:fillRect/>
          </a:stretch>
        </p:blipFill>
        <p:spPr>
          <a:xfrm>
            <a:off x="548625" y="576060"/>
            <a:ext cx="3803919" cy="5705879"/>
          </a:xfrm>
          <a:prstGeom prst="rect">
            <a:avLst/>
          </a:prstGeom>
        </p:spPr>
      </p:pic>
      <p:sp>
        <p:nvSpPr>
          <p:cNvPr id="15" name="Picture Placeholder 14">
            <a:extLst>
              <a:ext uri="{FF2B5EF4-FFF2-40B4-BE49-F238E27FC236}">
                <a16:creationId xmlns:a16="http://schemas.microsoft.com/office/drawing/2014/main" id="{C04BDE0F-77A1-CA8C-AE79-E9B6D0D78852}"/>
              </a:ext>
            </a:extLst>
          </p:cNvPr>
          <p:cNvSpPr>
            <a:spLocks noGrp="1"/>
          </p:cNvSpPr>
          <p:nvPr>
            <p:ph type="pic" sz="quarter" idx="13"/>
          </p:nvPr>
        </p:nvSpPr>
        <p:spPr>
          <a:xfrm>
            <a:off x="1225296" y="731520"/>
            <a:ext cx="2450592" cy="5351779"/>
          </a:xfrm>
          <a:prstGeom prst="roundRect">
            <a:avLst>
              <a:gd name="adj" fmla="val 6604"/>
            </a:avLst>
          </a:prstGeom>
          <a:effectLst>
            <a:softEdge rad="0"/>
          </a:effectLst>
        </p:spPr>
        <p:txBody>
          <a:bodyPr/>
          <a:lstStyle/>
          <a:p>
            <a:endParaRPr lang="en-US"/>
          </a:p>
        </p:txBody>
      </p:sp>
      <p:pic>
        <p:nvPicPr>
          <p:cNvPr id="9" name="Picture 8">
            <a:extLst>
              <a:ext uri="{FF2B5EF4-FFF2-40B4-BE49-F238E27FC236}">
                <a16:creationId xmlns:a16="http://schemas.microsoft.com/office/drawing/2014/main" id="{9AC7BFA9-5733-9163-0098-64DC4ECE0851}"/>
              </a:ext>
            </a:extLst>
          </p:cNvPr>
          <p:cNvPicPr>
            <a:picLocks noChangeAspect="1"/>
          </p:cNvPicPr>
          <p:nvPr userDrawn="1"/>
        </p:nvPicPr>
        <p:blipFill>
          <a:blip r:embed="rId3">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160450082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42" presetClass="path" presetSubtype="0" decel="100000" fill="hold" grpId="1" nodeType="withEffect">
                                  <p:stCondLst>
                                    <p:cond delay="400"/>
                                  </p:stCondLst>
                                  <p:childTnLst>
                                    <p:animMotion origin="layout" path="M -0.01719 -0.00023 L -1.45833E-6 3.33333E-6 " pathEditMode="relative" rAng="0" ptsTypes="AA">
                                      <p:cBhvr>
                                        <p:cTn id="9" dur="500" fill="hold"/>
                                        <p:tgtEl>
                                          <p:spTgt spid="11"/>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p:tmplLst>
          <p:tmpl>
            <p:tnLst>
              <p:par>
                <p:cTn presetID="42" presetClass="path" presetSubtype="0" decel="100000" fill="hold" nodeType="withEffect">
                  <p:stCondLst>
                    <p:cond delay="400"/>
                  </p:stCondLst>
                  <p:childTnLst>
                    <p:animMotion origin="layout" path="M -0.01719 -0.00023 L -1.45833E-6 3.33333E-6 " pathEditMode="relative" rAng="0" ptsTypes="AA">
                      <p:cBhvr>
                        <p:cTn dur="500" fill="hold"/>
                        <p:tgtEl>
                          <p:spTgt spid="11"/>
                        </p:tgtEl>
                        <p:attrNameLst>
                          <p:attrName>ppt_x</p:attrName>
                          <p:attrName>ppt_y</p:attrName>
                        </p:attrNameLst>
                      </p:cBhvr>
                      <p:rCtr x="859" y="0"/>
                    </p:animMotion>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solidFill>
          <a:ln w="952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359654780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529389"/>
            <a:ext cx="9378950" cy="842211"/>
          </a:xfrm>
        </p:spPr>
        <p:txBody>
          <a:bodyPr anchor="t">
            <a:noAutofit/>
          </a:bodyPr>
          <a:lstStyle>
            <a:lvl1pPr>
              <a:defRPr>
                <a:solidFill>
                  <a:schemeClr val="accent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Tree>
    <p:extLst>
      <p:ext uri="{BB962C8B-B14F-4D97-AF65-F5344CB8AC3E}">
        <p14:creationId xmlns:p14="http://schemas.microsoft.com/office/powerpoint/2010/main" val="830708313"/>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365126"/>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457202" y="2114032"/>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0" name="Picture Placeholder 3">
            <a:extLst>
              <a:ext uri="{FF2B5EF4-FFF2-40B4-BE49-F238E27FC236}">
                <a16:creationId xmlns:a16="http://schemas.microsoft.com/office/drawing/2014/main" id="{EF1AE1FC-786F-95F5-30D1-F82817979E09}"/>
              </a:ext>
            </a:extLst>
          </p:cNvPr>
          <p:cNvSpPr>
            <a:spLocks noGrp="1"/>
          </p:cNvSpPr>
          <p:nvPr>
            <p:ph type="pic" sz="quarter" idx="12" hasCustomPrompt="1"/>
          </p:nvPr>
        </p:nvSpPr>
        <p:spPr>
          <a:xfrm>
            <a:off x="5827777" y="0"/>
            <a:ext cx="6364224" cy="6858000"/>
          </a:xfrm>
        </p:spPr>
        <p:txBody>
          <a:bodyPr anchor="ctr"/>
          <a:lstStyle>
            <a:lvl1pPr algn="ctr">
              <a:defRPr/>
            </a:lvl1pPr>
          </a:lstStyle>
          <a:p>
            <a:r>
              <a:rPr lang="en-US"/>
              <a:t>Click to insert Image</a:t>
            </a:r>
            <a:endParaRPr lang="en-GB"/>
          </a:p>
        </p:txBody>
      </p:sp>
      <p:sp>
        <p:nvSpPr>
          <p:cNvPr id="7" name="Text Placeholder 6">
            <a:extLst>
              <a:ext uri="{FF2B5EF4-FFF2-40B4-BE49-F238E27FC236}">
                <a16:creationId xmlns:a16="http://schemas.microsoft.com/office/drawing/2014/main" id="{E7FB87EA-F15B-77EC-789C-4CA393CE1196}"/>
              </a:ext>
            </a:extLst>
          </p:cNvPr>
          <p:cNvSpPr>
            <a:spLocks noGrp="1"/>
          </p:cNvSpPr>
          <p:nvPr>
            <p:ph type="body" sz="quarter" idx="11" hasCustomPrompt="1"/>
          </p:nvPr>
        </p:nvSpPr>
        <p:spPr>
          <a:xfrm>
            <a:off x="457201" y="4120068"/>
            <a:ext cx="4746625" cy="1873193"/>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Tree>
    <p:extLst>
      <p:ext uri="{BB962C8B-B14F-4D97-AF65-F5344CB8AC3E}">
        <p14:creationId xmlns:p14="http://schemas.microsoft.com/office/powerpoint/2010/main" val="2409202761"/>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grpSp>
        <p:nvGrpSpPr>
          <p:cNvPr id="27" name="Group 26">
            <a:extLst>
              <a:ext uri="{FF2B5EF4-FFF2-40B4-BE49-F238E27FC236}">
                <a16:creationId xmlns:a16="http://schemas.microsoft.com/office/drawing/2014/main" id="{74E3BBFB-3C8E-B0F1-D3B9-45CE5D6A9F3A}"/>
              </a:ext>
            </a:extLst>
          </p:cNvPr>
          <p:cNvGrpSpPr/>
          <p:nvPr userDrawn="1"/>
        </p:nvGrpSpPr>
        <p:grpSpPr>
          <a:xfrm>
            <a:off x="5836347" y="1187636"/>
            <a:ext cx="6219092" cy="4461883"/>
            <a:chOff x="5531547" y="2009570"/>
            <a:chExt cx="6219092" cy="4461883"/>
          </a:xfrm>
          <a:solidFill>
            <a:schemeClr val="bg1">
              <a:lumMod val="95000"/>
            </a:schemeClr>
          </a:solidFill>
        </p:grpSpPr>
        <p:sp>
          <p:nvSpPr>
            <p:cNvPr id="23" name="Freeform: Shape 22">
              <a:extLst>
                <a:ext uri="{FF2B5EF4-FFF2-40B4-BE49-F238E27FC236}">
                  <a16:creationId xmlns:a16="http://schemas.microsoft.com/office/drawing/2014/main" id="{A30FD93A-88B3-4F3D-A644-DB72CA617E07}"/>
                </a:ext>
              </a:extLst>
            </p:cNvPr>
            <p:cNvSpPr/>
            <p:nvPr/>
          </p:nvSpPr>
          <p:spPr>
            <a:xfrm>
              <a:off x="5929545" y="2009570"/>
              <a:ext cx="2550892" cy="1356193"/>
            </a:xfrm>
            <a:custGeom>
              <a:avLst/>
              <a:gdLst>
                <a:gd name="connsiteX0" fmla="*/ 87440 w 249745"/>
                <a:gd name="connsiteY0" fmla="*/ 0 h 132778"/>
                <a:gd name="connsiteX1" fmla="*/ 0 w 249745"/>
                <a:gd name="connsiteY1" fmla="*/ 132778 h 132778"/>
                <a:gd name="connsiteX2" fmla="*/ 162354 w 249745"/>
                <a:gd name="connsiteY2" fmla="*/ 132778 h 132778"/>
                <a:gd name="connsiteX3" fmla="*/ 249746 w 249745"/>
                <a:gd name="connsiteY3" fmla="*/ 0 h 132778"/>
                <a:gd name="connsiteX4" fmla="*/ 87440 w 249745"/>
                <a:gd name="connsiteY4" fmla="*/ 0 h 13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45" h="132778">
                  <a:moveTo>
                    <a:pt x="87440" y="0"/>
                  </a:moveTo>
                  <a:lnTo>
                    <a:pt x="0" y="132778"/>
                  </a:lnTo>
                  <a:lnTo>
                    <a:pt x="162354" y="132778"/>
                  </a:lnTo>
                  <a:lnTo>
                    <a:pt x="249746" y="0"/>
                  </a:lnTo>
                  <a:lnTo>
                    <a:pt x="87440" y="0"/>
                  </a:lnTo>
                  <a:close/>
                </a:path>
              </a:pathLst>
            </a:custGeom>
            <a:grpFill/>
            <a:ln w="476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1AA4A94-9060-27D3-16DB-DA518E1913D7}"/>
                </a:ext>
              </a:extLst>
            </p:cNvPr>
            <p:cNvSpPr/>
            <p:nvPr/>
          </p:nvSpPr>
          <p:spPr>
            <a:xfrm>
              <a:off x="5531547" y="3365763"/>
              <a:ext cx="6219092" cy="3105690"/>
            </a:xfrm>
            <a:custGeom>
              <a:avLst/>
              <a:gdLst>
                <a:gd name="connsiteX0" fmla="*/ 2045113 w 6219092"/>
                <a:gd name="connsiteY0" fmla="*/ 0 h 3105690"/>
                <a:gd name="connsiteX1" fmla="*/ 6219092 w 6219092"/>
                <a:gd name="connsiteY1" fmla="*/ 0 h 3105690"/>
                <a:gd name="connsiteX2" fmla="*/ 4173979 w 6219092"/>
                <a:gd name="connsiteY2" fmla="*/ 3105690 h 3105690"/>
                <a:gd name="connsiteX3" fmla="*/ 0 w 6219092"/>
                <a:gd name="connsiteY3" fmla="*/ 3105690 h 3105690"/>
              </a:gdLst>
              <a:ahLst/>
              <a:cxnLst>
                <a:cxn ang="0">
                  <a:pos x="connsiteX0" y="connsiteY0"/>
                </a:cxn>
                <a:cxn ang="0">
                  <a:pos x="connsiteX1" y="connsiteY1"/>
                </a:cxn>
                <a:cxn ang="0">
                  <a:pos x="connsiteX2" y="connsiteY2"/>
                </a:cxn>
                <a:cxn ang="0">
                  <a:pos x="connsiteX3" y="connsiteY3"/>
                </a:cxn>
              </a:cxnLst>
              <a:rect l="l" t="t" r="r" b="b"/>
              <a:pathLst>
                <a:path w="6219092" h="3105690">
                  <a:moveTo>
                    <a:pt x="2045113" y="0"/>
                  </a:moveTo>
                  <a:lnTo>
                    <a:pt x="6219092" y="0"/>
                  </a:lnTo>
                  <a:lnTo>
                    <a:pt x="4173979" y="3105690"/>
                  </a:lnTo>
                  <a:lnTo>
                    <a:pt x="0" y="3105690"/>
                  </a:lnTo>
                  <a:close/>
                </a:path>
              </a:pathLst>
            </a:custGeom>
            <a:grpFill/>
            <a:ln w="4763" cap="flat">
              <a:noFill/>
              <a:prstDash val="solid"/>
              <a:miter/>
            </a:ln>
          </p:spPr>
          <p:txBody>
            <a:bodyPr rtlCol="0" anchor="ctr"/>
            <a:lstStyle/>
            <a:p>
              <a:endParaRPr lang="en-GB"/>
            </a:p>
          </p:txBody>
        </p:sp>
      </p:grpSp>
    </p:spTree>
    <p:extLst>
      <p:ext uri="{BB962C8B-B14F-4D97-AF65-F5344CB8AC3E}">
        <p14:creationId xmlns:p14="http://schemas.microsoft.com/office/powerpoint/2010/main" val="27289073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529389"/>
            <a:ext cx="9378950" cy="842211"/>
          </a:xfrm>
        </p:spPr>
        <p:txBody>
          <a:bodyPr anchor="t">
            <a:noAutofit/>
          </a:bodyPr>
          <a:lstStyle>
            <a:lvl1pPr>
              <a:defRPr>
                <a:solidFill>
                  <a:schemeClr val="accent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Tree>
    <p:extLst>
      <p:ext uri="{BB962C8B-B14F-4D97-AF65-F5344CB8AC3E}">
        <p14:creationId xmlns:p14="http://schemas.microsoft.com/office/powerpoint/2010/main" val="371555417"/>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1317775"/>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3278357"/>
            <a:ext cx="4746625" cy="2261867"/>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4" name="Picture Placeholder 3">
            <a:extLst>
              <a:ext uri="{FF2B5EF4-FFF2-40B4-BE49-F238E27FC236}">
                <a16:creationId xmlns:a16="http://schemas.microsoft.com/office/drawing/2014/main" id="{3E8FBECA-8A5A-B8DC-4E4D-A70BFA0EC900}"/>
              </a:ext>
            </a:extLst>
          </p:cNvPr>
          <p:cNvSpPr>
            <a:spLocks noGrp="1"/>
          </p:cNvSpPr>
          <p:nvPr>
            <p:ph type="pic" sz="quarter" idx="12"/>
          </p:nvPr>
        </p:nvSpPr>
        <p:spPr>
          <a:xfrm>
            <a:off x="6505902" y="836705"/>
            <a:ext cx="4393872" cy="4708525"/>
          </a:xfrm>
        </p:spPr>
        <p:txBody>
          <a:bodyPr/>
          <a:lstStyle/>
          <a:p>
            <a:endParaRPr lang="en-US"/>
          </a:p>
        </p:txBody>
      </p:sp>
      <p:pic>
        <p:nvPicPr>
          <p:cNvPr id="9" name="Picture 8">
            <a:extLst>
              <a:ext uri="{FF2B5EF4-FFF2-40B4-BE49-F238E27FC236}">
                <a16:creationId xmlns:a16="http://schemas.microsoft.com/office/drawing/2014/main" id="{D263F2B7-63A2-EF0D-ECC2-90AD9DE4DCD7}"/>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17581743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1317775"/>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3278357"/>
            <a:ext cx="4746625" cy="2261867"/>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4" name="Picture Placeholder 3">
            <a:extLst>
              <a:ext uri="{FF2B5EF4-FFF2-40B4-BE49-F238E27FC236}">
                <a16:creationId xmlns:a16="http://schemas.microsoft.com/office/drawing/2014/main" id="{3E8FBECA-8A5A-B8DC-4E4D-A70BFA0EC900}"/>
              </a:ext>
            </a:extLst>
          </p:cNvPr>
          <p:cNvSpPr>
            <a:spLocks noGrp="1"/>
          </p:cNvSpPr>
          <p:nvPr>
            <p:ph type="pic" sz="quarter" idx="12"/>
          </p:nvPr>
        </p:nvSpPr>
        <p:spPr>
          <a:xfrm>
            <a:off x="6505902" y="836705"/>
            <a:ext cx="4393872" cy="4708525"/>
          </a:xfrm>
        </p:spPr>
        <p:txBody>
          <a:bodyPr/>
          <a:lstStyle/>
          <a:p>
            <a:endParaRPr lang="en-US"/>
          </a:p>
        </p:txBody>
      </p:sp>
      <p:pic>
        <p:nvPicPr>
          <p:cNvPr id="9" name="Picture 8">
            <a:extLst>
              <a:ext uri="{FF2B5EF4-FFF2-40B4-BE49-F238E27FC236}">
                <a16:creationId xmlns:a16="http://schemas.microsoft.com/office/drawing/2014/main" id="{D263F2B7-63A2-EF0D-ECC2-90AD9DE4DCD7}"/>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30996739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with Head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6" name="Title 1">
            <a:extLst>
              <a:ext uri="{FF2B5EF4-FFF2-40B4-BE49-F238E27FC236}">
                <a16:creationId xmlns:a16="http://schemas.microsoft.com/office/drawing/2014/main" id="{15BD4714-B0C1-82E3-D833-0F216D3FFBC7}"/>
              </a:ext>
            </a:extLst>
          </p:cNvPr>
          <p:cNvSpPr>
            <a:spLocks noGrp="1"/>
          </p:cNvSpPr>
          <p:nvPr>
            <p:ph type="title"/>
          </p:nvPr>
        </p:nvSpPr>
        <p:spPr>
          <a:xfrm>
            <a:off x="457200" y="346509"/>
            <a:ext cx="9378950"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DC157DF6-4DA6-DE09-1557-3D4D757D822E}"/>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1670254868"/>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lide with Heading">
    <p:spTree>
      <p:nvGrpSpPr>
        <p:cNvPr id="1" name=""/>
        <p:cNvGrpSpPr/>
        <p:nvPr/>
      </p:nvGrpSpPr>
      <p:grpSpPr>
        <a:xfrm>
          <a:off x="0" y="0"/>
          <a:ext cx="0" cy="0"/>
          <a:chOff x="0" y="0"/>
          <a:chExt cx="0" cy="0"/>
        </a:xfrm>
      </p:grpSpPr>
      <p:sp>
        <p:nvSpPr>
          <p:cNvPr id="6" name="Freeform: Shape 19">
            <a:extLst>
              <a:ext uri="{FF2B5EF4-FFF2-40B4-BE49-F238E27FC236}">
                <a16:creationId xmlns:a16="http://schemas.microsoft.com/office/drawing/2014/main" id="{01EEE139-001E-1ADB-7120-D06D9A788E4D}"/>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346509"/>
            <a:ext cx="9378950"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chemeClr val="bg1"/>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2329415174"/>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6" name="Freeform: Shape 19">
            <a:extLst>
              <a:ext uri="{FF2B5EF4-FFF2-40B4-BE49-F238E27FC236}">
                <a16:creationId xmlns:a16="http://schemas.microsoft.com/office/drawing/2014/main" id="{01EEE139-001E-1ADB-7120-D06D9A788E4D}"/>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882316" y="863279"/>
            <a:ext cx="5771333"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chemeClr val="tx1"/>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7" name="Text Placeholder 6">
            <a:extLst>
              <a:ext uri="{FF2B5EF4-FFF2-40B4-BE49-F238E27FC236}">
                <a16:creationId xmlns:a16="http://schemas.microsoft.com/office/drawing/2014/main" id="{A1EBA18B-F766-CD77-A3B5-52612C67855A}"/>
              </a:ext>
            </a:extLst>
          </p:cNvPr>
          <p:cNvSpPr>
            <a:spLocks noGrp="1"/>
          </p:cNvSpPr>
          <p:nvPr>
            <p:ph type="body" sz="quarter" idx="12" hasCustomPrompt="1"/>
          </p:nvPr>
        </p:nvSpPr>
        <p:spPr>
          <a:xfrm>
            <a:off x="882316" y="1866249"/>
            <a:ext cx="5771333" cy="4017396"/>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sp>
        <p:nvSpPr>
          <p:cNvPr id="11" name="Content Placeholder 10">
            <a:extLst>
              <a:ext uri="{FF2B5EF4-FFF2-40B4-BE49-F238E27FC236}">
                <a16:creationId xmlns:a16="http://schemas.microsoft.com/office/drawing/2014/main" id="{D941C769-004F-CCA4-5F45-6B3E02F8F6FC}"/>
              </a:ext>
            </a:extLst>
          </p:cNvPr>
          <p:cNvSpPr>
            <a:spLocks noGrp="1"/>
          </p:cNvSpPr>
          <p:nvPr>
            <p:ph sz="quarter" idx="13" hasCustomPrompt="1"/>
          </p:nvPr>
        </p:nvSpPr>
        <p:spPr>
          <a:xfrm>
            <a:off x="6870700" y="863600"/>
            <a:ext cx="4864100" cy="5019675"/>
          </a:xfrm>
        </p:spPr>
        <p:txBody>
          <a:bodyPr/>
          <a:lstStyle/>
          <a:p>
            <a:pPr lvl="0"/>
            <a:r>
              <a:rPr lang="en-US"/>
              <a:t>  </a:t>
            </a:r>
          </a:p>
        </p:txBody>
      </p:sp>
    </p:spTree>
    <p:extLst>
      <p:ext uri="{BB962C8B-B14F-4D97-AF65-F5344CB8AC3E}">
        <p14:creationId xmlns:p14="http://schemas.microsoft.com/office/powerpoint/2010/main" val="59909141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grpId="1" nodeType="withEffect">
                                  <p:stCondLst>
                                    <p:cond delay="400"/>
                                  </p:stCondLst>
                                  <p:childTnLst>
                                    <p:animMotion origin="layout" path="M -0.01719 -0.00023 L 2.70833E-6 -3.7037E-7 " pathEditMode="relative" rAng="0" ptsTypes="AA">
                                      <p:cBhvr>
                                        <p:cTn id="9" dur="500" fill="hold"/>
                                        <p:tgtEl>
                                          <p:spTgt spid="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0" presetClass="entr" presetSubtype="0" fill="hold" nodeType="withEffect">
                  <p:stCondLst>
                    <p:cond delay="40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7"/>
                        </p:tgtEl>
                        <p:attrNameLst>
                          <p:attrName>ppt_x</p:attrName>
                          <p:attrName>ppt_y</p:attrName>
                        </p:attrNameLst>
                      </p:cBhvr>
                      <p:rCtr x="859" y="0"/>
                    </p:animMotion>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44EF94-2DFF-F04F-04C0-982EF236FE96}"/>
              </a:ext>
            </a:extLst>
          </p:cNvPr>
          <p:cNvSpPr>
            <a:spLocks noGrp="1"/>
          </p:cNvSpPr>
          <p:nvPr>
            <p:ph type="body" sz="quarter" idx="10" hasCustomPrompt="1"/>
          </p:nvPr>
        </p:nvSpPr>
        <p:spPr>
          <a:xfrm>
            <a:off x="457200" y="1188720"/>
            <a:ext cx="11277600" cy="5100161"/>
          </a:xfrm>
        </p:spPr>
        <p:txBody>
          <a:bodyPr/>
          <a:lstStyle>
            <a:lvl1pPr>
              <a:defRPr>
                <a:solidFill>
                  <a:srgbClr val="39383C"/>
                </a:solidFill>
              </a:defRPr>
            </a:lvl1pPr>
            <a:lvl3pPr>
              <a:defRPr/>
            </a:lvl3pPr>
          </a:lstStyle>
          <a:p>
            <a:pPr lvl="0"/>
            <a:r>
              <a:rPr lang="en-US"/>
              <a:t>Click to edit text</a:t>
            </a:r>
          </a:p>
        </p:txBody>
      </p:sp>
      <p:sp>
        <p:nvSpPr>
          <p:cNvPr id="13" name="Freeform: Shape 12">
            <a:extLst>
              <a:ext uri="{FF2B5EF4-FFF2-40B4-BE49-F238E27FC236}">
                <a16:creationId xmlns:a16="http://schemas.microsoft.com/office/drawing/2014/main" id="{CC36CF88-2915-2922-8CBE-194DC1E03983}"/>
              </a:ext>
            </a:extLst>
          </p:cNvPr>
          <p:cNvSpPr/>
          <p:nvPr userDrawn="1"/>
        </p:nvSpPr>
        <p:spPr>
          <a:xfrm>
            <a:off x="-7637609" y="-5581422"/>
            <a:ext cx="27903946" cy="19851327"/>
          </a:xfrm>
          <a:custGeom>
            <a:avLst/>
            <a:gdLst>
              <a:gd name="connsiteX0" fmla="*/ 7855974 w 27903946"/>
              <a:gd name="connsiteY0" fmla="*/ 6496663 h 19851327"/>
              <a:gd name="connsiteX1" fmla="*/ 7855974 w 27903946"/>
              <a:gd name="connsiteY1" fmla="*/ 13354663 h 19851327"/>
              <a:gd name="connsiteX2" fmla="*/ 20047974 w 27903946"/>
              <a:gd name="connsiteY2" fmla="*/ 13354663 h 19851327"/>
              <a:gd name="connsiteX3" fmla="*/ 20047974 w 27903946"/>
              <a:gd name="connsiteY3" fmla="*/ 6496663 h 19851327"/>
              <a:gd name="connsiteX4" fmla="*/ 0 w 27903946"/>
              <a:gd name="connsiteY4" fmla="*/ 0 h 19851327"/>
              <a:gd name="connsiteX5" fmla="*/ 27903946 w 27903946"/>
              <a:gd name="connsiteY5" fmla="*/ 0 h 19851327"/>
              <a:gd name="connsiteX6" fmla="*/ 27903946 w 27903946"/>
              <a:gd name="connsiteY6" fmla="*/ 19851327 h 19851327"/>
              <a:gd name="connsiteX7" fmla="*/ 0 w 27903946"/>
              <a:gd name="connsiteY7" fmla="*/ 19851327 h 1985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3946" h="19851327">
                <a:moveTo>
                  <a:pt x="7855974" y="6496663"/>
                </a:moveTo>
                <a:lnTo>
                  <a:pt x="7855974" y="13354663"/>
                </a:lnTo>
                <a:lnTo>
                  <a:pt x="20047974" y="13354663"/>
                </a:lnTo>
                <a:lnTo>
                  <a:pt x="20047974" y="6496663"/>
                </a:lnTo>
                <a:close/>
                <a:moveTo>
                  <a:pt x="0" y="0"/>
                </a:moveTo>
                <a:lnTo>
                  <a:pt x="27903946" y="0"/>
                </a:lnTo>
                <a:lnTo>
                  <a:pt x="27903946" y="19851327"/>
                </a:lnTo>
                <a:lnTo>
                  <a:pt x="0" y="1985132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r>
              <a:rPr lang="en-US">
                <a:solidFill>
                  <a:schemeClr val="bg1"/>
                </a:solidFill>
              </a:rPr>
              <a:t>`1</a:t>
            </a:r>
            <a:endParaRPr lang="en-GB">
              <a:solidFill>
                <a:schemeClr val="bg1"/>
              </a:solidFill>
            </a:endParaRPr>
          </a:p>
        </p:txBody>
      </p:sp>
      <p:sp>
        <p:nvSpPr>
          <p:cNvPr id="14" name="Slide Number Placeholder 13">
            <a:extLst>
              <a:ext uri="{FF2B5EF4-FFF2-40B4-BE49-F238E27FC236}">
                <a16:creationId xmlns:a16="http://schemas.microsoft.com/office/drawing/2014/main" id="{380EE511-4A9A-B18D-80CC-95C421D7B59C}"/>
              </a:ext>
            </a:extLst>
          </p:cNvPr>
          <p:cNvSpPr>
            <a:spLocks noGrp="1"/>
          </p:cNvSpPr>
          <p:nvPr>
            <p:ph type="sldNum" sz="quarter" idx="11"/>
          </p:nvPr>
        </p:nvSpPr>
        <p:spPr>
          <a:xfrm>
            <a:off x="10899774" y="6400319"/>
            <a:ext cx="835025" cy="320675"/>
          </a:xfrm>
        </p:spPr>
        <p:txBody>
          <a:bodyPr/>
          <a:lstStyle>
            <a:lvl1pPr>
              <a:defRPr>
                <a:solidFill>
                  <a:srgbClr val="F8E3DA"/>
                </a:solidFill>
              </a:defRPr>
            </a:lvl1pPr>
          </a:lstStyle>
          <a:p>
            <a:fld id="{BD5E84FD-A452-43FA-BBBB-419F6C67798F}" type="slidenum">
              <a:rPr lang="en-GB" smtClean="0"/>
              <a:pPr/>
              <a:t>‹#›</a:t>
            </a:fld>
            <a:endParaRPr lang="en-GB"/>
          </a:p>
        </p:txBody>
      </p:sp>
      <p:pic>
        <p:nvPicPr>
          <p:cNvPr id="8" name="Picture 7">
            <a:extLst>
              <a:ext uri="{FF2B5EF4-FFF2-40B4-BE49-F238E27FC236}">
                <a16:creationId xmlns:a16="http://schemas.microsoft.com/office/drawing/2014/main" id="{D8BCED85-0ED2-0CB5-D023-997771D40B5B}"/>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9" name="Title 1">
            <a:extLst>
              <a:ext uri="{FF2B5EF4-FFF2-40B4-BE49-F238E27FC236}">
                <a16:creationId xmlns:a16="http://schemas.microsoft.com/office/drawing/2014/main" id="{46DFF4D2-7E0F-6AA5-8592-839299ED006B}"/>
              </a:ext>
            </a:extLst>
          </p:cNvPr>
          <p:cNvSpPr>
            <a:spLocks noGrp="1"/>
          </p:cNvSpPr>
          <p:nvPr>
            <p:ph type="title"/>
          </p:nvPr>
        </p:nvSpPr>
        <p:spPr>
          <a:xfrm>
            <a:off x="457200" y="346509"/>
            <a:ext cx="9378950" cy="842211"/>
          </a:xfr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10" name="Rectangle 9">
            <a:extLst>
              <a:ext uri="{FF2B5EF4-FFF2-40B4-BE49-F238E27FC236}">
                <a16:creationId xmlns:a16="http://schemas.microsoft.com/office/drawing/2014/main" id="{658EEB02-7795-1F2C-5705-33F627977AB0}"/>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2223591328"/>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 Opt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4876800" y="6381935"/>
            <a:ext cx="5908675" cy="320675"/>
          </a:xfrm>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4584699" cy="6858000"/>
          </a:xfrm>
          <a:solidFill>
            <a:srgbClr val="FD5000"/>
          </a:solidFill>
          <a:ln>
            <a:solidFill>
              <a:schemeClr val="accent1"/>
            </a:solidFill>
          </a:ln>
        </p:spPr>
        <p:txBody>
          <a:bodyPr anchor="ctr"/>
          <a:lstStyle>
            <a:lvl1pPr algn="ctr">
              <a:defRPr/>
            </a:lvl1pPr>
          </a:lstStyle>
          <a:p>
            <a:r>
              <a:rPr lang="en-US"/>
              <a:t>Click to insert </a:t>
            </a:r>
            <a:r>
              <a:rPr lang="en-US" err="1"/>
              <a:t>ivmage</a:t>
            </a:r>
            <a:r>
              <a:rPr lang="en-US"/>
              <a:t> </a:t>
            </a:r>
            <a:br>
              <a:rPr lang="en-US"/>
            </a:br>
            <a:r>
              <a:rPr lang="en-US"/>
              <a:t>Once inserted, reduce image </a:t>
            </a:r>
            <a:br>
              <a:rPr lang="en-US"/>
            </a:br>
            <a:r>
              <a:rPr lang="en-US"/>
              <a:t>transparency to 80%</a:t>
            </a:r>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228599" y="2463800"/>
            <a:ext cx="4127499" cy="1435538"/>
          </a:xfrm>
          <a:prstGeom prst="rect">
            <a:avLst/>
          </a:prstGeom>
        </p:spPr>
        <p:txBody>
          <a:bodyPr anchor="ctr">
            <a:normAutofit/>
          </a:bodyPr>
          <a:lstStyle>
            <a:lvl1pPr algn="ct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05054262"/>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 Opt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5203824" y="6381935"/>
            <a:ext cx="5581651" cy="320675"/>
          </a:xfrm>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5089525" cy="6858000"/>
          </a:xfrm>
          <a:no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5" name="Text Placeholder 4">
            <a:extLst>
              <a:ext uri="{FF2B5EF4-FFF2-40B4-BE49-F238E27FC236}">
                <a16:creationId xmlns:a16="http://schemas.microsoft.com/office/drawing/2014/main" id="{37EE23DA-815D-9948-03B9-6B7D78B792EF}"/>
              </a:ext>
            </a:extLst>
          </p:cNvPr>
          <p:cNvSpPr>
            <a:spLocks noGrp="1"/>
          </p:cNvSpPr>
          <p:nvPr>
            <p:ph type="body" sz="quarter" idx="13"/>
          </p:nvPr>
        </p:nvSpPr>
        <p:spPr>
          <a:xfrm>
            <a:off x="5203825" y="1091821"/>
            <a:ext cx="6516688" cy="5004179"/>
          </a:xfrm>
        </p:spPr>
        <p:txBody>
          <a:bodyPr/>
          <a:lstStyle>
            <a:lvl1pPr>
              <a:defRPr b="0" i="0">
                <a:solidFill>
                  <a:srgbClr val="39383C"/>
                </a:solidFill>
                <a:latin typeface="Inter" panose="02000503000000020004" pitchFamily="2" charset="0"/>
                <a:ea typeface="Inter" panose="02000503000000020004" pitchFamily="2" charset="0"/>
              </a:defRPr>
            </a:lvl1pPr>
          </a:lstStyle>
          <a:p>
            <a:pPr lvl="0"/>
            <a:endParaRPr lang="en-US"/>
          </a:p>
        </p:txBody>
      </p:sp>
      <p:sp>
        <p:nvSpPr>
          <p:cNvPr id="8" name="Title 1">
            <a:extLst>
              <a:ext uri="{FF2B5EF4-FFF2-40B4-BE49-F238E27FC236}">
                <a16:creationId xmlns:a16="http://schemas.microsoft.com/office/drawing/2014/main" id="{91FDF2F6-DCB9-8C86-C225-A23E6517163E}"/>
              </a:ext>
            </a:extLst>
          </p:cNvPr>
          <p:cNvSpPr>
            <a:spLocks noGrp="1"/>
          </p:cNvSpPr>
          <p:nvPr>
            <p:ph type="title"/>
          </p:nvPr>
        </p:nvSpPr>
        <p:spPr>
          <a:xfrm>
            <a:off x="5203824" y="155390"/>
            <a:ext cx="6516687" cy="1033330"/>
          </a:xfr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9" name="Rectangle 8">
            <a:extLst>
              <a:ext uri="{FF2B5EF4-FFF2-40B4-BE49-F238E27FC236}">
                <a16:creationId xmlns:a16="http://schemas.microsoft.com/office/drawing/2014/main" id="{31B15610-FBDC-BBA9-D3B9-1FC43F00CAD7}"/>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1851698520"/>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sults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621536" y="6381935"/>
            <a:ext cx="9163939" cy="320675"/>
          </a:xfrm>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12192000" cy="3048000"/>
          </a:xfrm>
          <a:no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2" name="Rectangle 1">
            <a:extLst>
              <a:ext uri="{FF2B5EF4-FFF2-40B4-BE49-F238E27FC236}">
                <a16:creationId xmlns:a16="http://schemas.microsoft.com/office/drawing/2014/main" id="{3C1260E3-B480-4393-4F0E-C4BA41C1B1DB}"/>
              </a:ext>
            </a:extLst>
          </p:cNvPr>
          <p:cNvSpPr/>
          <p:nvPr userDrawn="1"/>
        </p:nvSpPr>
        <p:spPr>
          <a:xfrm>
            <a:off x="0" y="0"/>
            <a:ext cx="12192000" cy="3048000"/>
          </a:xfrm>
          <a:prstGeom prst="rect">
            <a:avLst/>
          </a:prstGeom>
          <a:solidFill>
            <a:srgbClr val="39383C">
              <a:alpha val="73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pic>
        <p:nvPicPr>
          <p:cNvPr id="7" name="Picture 6">
            <a:extLst>
              <a:ext uri="{FF2B5EF4-FFF2-40B4-BE49-F238E27FC236}">
                <a16:creationId xmlns:a16="http://schemas.microsoft.com/office/drawing/2014/main" id="{E4798385-7788-33B2-68E8-E301C2C6927B}"/>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1215987278"/>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stimonail Video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00B64-6E97-1C8A-CF62-7F613F1DBACE}"/>
              </a:ext>
            </a:extLst>
          </p:cNvPr>
          <p:cNvSpPr/>
          <p:nvPr userDrawn="1"/>
        </p:nvSpPr>
        <p:spPr>
          <a:xfrm>
            <a:off x="10581926" y="0"/>
            <a:ext cx="19704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7" y="476065"/>
            <a:ext cx="4746624" cy="1417129"/>
          </a:xfrm>
          <a:prstGeom prst="rect">
            <a:avLst/>
          </a:prstGeom>
        </p:spPr>
        <p:txBody>
          <a:bodyPr anchor="b">
            <a:normAutofit/>
          </a:bodyPr>
          <a:lstStyle>
            <a:lvl1pPr>
              <a:defRPr sz="3600"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7" name="Content Placeholder 6">
            <a:extLst>
              <a:ext uri="{FF2B5EF4-FFF2-40B4-BE49-F238E27FC236}">
                <a16:creationId xmlns:a16="http://schemas.microsoft.com/office/drawing/2014/main" id="{F076E687-5ACC-F87D-D0BD-F52568D35C6D}"/>
              </a:ext>
            </a:extLst>
          </p:cNvPr>
          <p:cNvSpPr>
            <a:spLocks noGrp="1"/>
          </p:cNvSpPr>
          <p:nvPr>
            <p:ph sz="quarter" idx="13"/>
          </p:nvPr>
        </p:nvSpPr>
        <p:spPr>
          <a:xfrm>
            <a:off x="6291072" y="877823"/>
            <a:ext cx="5108448" cy="4901185"/>
          </a:xfrm>
        </p:spPr>
        <p:txBody>
          <a:bodyPr/>
          <a:lstStyle/>
          <a:p>
            <a:pPr lvl="0"/>
            <a:endParaRPr lang="en-US"/>
          </a:p>
        </p:txBody>
      </p:sp>
      <p:pic>
        <p:nvPicPr>
          <p:cNvPr id="8" name="Picture 7">
            <a:extLst>
              <a:ext uri="{FF2B5EF4-FFF2-40B4-BE49-F238E27FC236}">
                <a16:creationId xmlns:a16="http://schemas.microsoft.com/office/drawing/2014/main" id="{F46C1C80-8403-4386-96A8-B9D872E955B4}"/>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11" name="Text Placeholder 6">
            <a:extLst>
              <a:ext uri="{FF2B5EF4-FFF2-40B4-BE49-F238E27FC236}">
                <a16:creationId xmlns:a16="http://schemas.microsoft.com/office/drawing/2014/main" id="{D98F33F0-8864-2424-9C47-5B121EDC7FD9}"/>
              </a:ext>
            </a:extLst>
          </p:cNvPr>
          <p:cNvSpPr>
            <a:spLocks noGrp="1"/>
          </p:cNvSpPr>
          <p:nvPr>
            <p:ph type="body" sz="quarter" idx="11" hasCustomPrompt="1"/>
          </p:nvPr>
        </p:nvSpPr>
        <p:spPr>
          <a:xfrm>
            <a:off x="882316" y="2060448"/>
            <a:ext cx="4746625" cy="3718559"/>
          </a:xfrm>
        </p:spPr>
        <p:txBody>
          <a:bodyPr lIns="0" tIns="0" rIns="0" bIns="0">
            <a:normAutofit/>
          </a:bodyPr>
          <a:lstStyle>
            <a:lvl1pPr marL="0" indent="0">
              <a:buNone/>
              <a:defRPr sz="14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Tree>
    <p:extLst>
      <p:ext uri="{BB962C8B-B14F-4D97-AF65-F5344CB8AC3E}">
        <p14:creationId xmlns:p14="http://schemas.microsoft.com/office/powerpoint/2010/main" val="16160228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4 L 2.70833E-6 4.81481E-6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42" presetClass="path" presetSubtype="0" decel="100000" fill="hold" grpId="1" nodeType="withEffect">
                                  <p:stCondLst>
                                    <p:cond delay="400"/>
                                  </p:stCondLst>
                                  <p:childTnLst>
                                    <p:animMotion origin="layout" path="M -0.01719 -0.00023 L 2.70833E-6 2.22222E-6 " pathEditMode="relative" rAng="0" ptsTypes="AA">
                                      <p:cBhvr>
                                        <p:cTn id="14" dur="500" fill="hold"/>
                                        <p:tgtEl>
                                          <p:spTgt spid="11"/>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1" grpId="0">
        <p:tmplLst>
          <p:tmpl>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p:tmplLst>
          <p:tmpl>
            <p:tnLst>
              <p:par>
                <p:cTn presetID="42" presetClass="path" presetSubtype="0" decel="100000" fill="hold" nodeType="withEffect">
                  <p:stCondLst>
                    <p:cond delay="400"/>
                  </p:stCondLst>
                  <p:childTnLst>
                    <p:animMotion origin="layout" path="M -0.01719 -0.00023 L 2.70833E-6 2.22222E-6 " pathEditMode="relative" rAng="0" ptsTypes="AA">
                      <p:cBhvr>
                        <p:cTn dur="500" fill="hold"/>
                        <p:tgtEl>
                          <p:spTgt spid="11"/>
                        </p:tgtEl>
                        <p:attrNameLst>
                          <p:attrName>ppt_x</p:attrName>
                          <p:attrName>ppt_y</p:attrName>
                        </p:attrNameLst>
                      </p:cBhvr>
                      <p:rCtr x="859"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5089525" cy="6858000"/>
          </a:xfrm>
          <a:solidFill>
            <a:schemeClr val="accent1">
              <a:alpha val="85000"/>
            </a:schemeClr>
          </a:solid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2463800"/>
            <a:ext cx="4127499" cy="2054225"/>
          </a:xfrm>
        </p:spPr>
        <p:txBody>
          <a:bodyPr anchor="t">
            <a:normAutofit/>
          </a:bodyPr>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81421809"/>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wards and Thank You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7" y="2462857"/>
            <a:ext cx="3921503" cy="1417129"/>
          </a:xfrm>
          <a:prstGeom prst="rect">
            <a:avLst/>
          </a:prstGeom>
        </p:spPr>
        <p:txBody>
          <a:bodyPr anchor="b">
            <a:normAutofit/>
          </a:bodyPr>
          <a:lstStyle>
            <a:lvl1pPr>
              <a:defRPr sz="3600" b="1" i="0">
                <a:solidFill>
                  <a:schemeClr val="tx1"/>
                </a:solidFill>
                <a:latin typeface="IBM Plex Sans SemiBold" panose="020B0503050203000203" pitchFamily="34" charset="77"/>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A548C0B-8A1B-EB4D-10D9-5623D8CFE69C}"/>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5" name="Rectangle 4">
            <a:extLst>
              <a:ext uri="{FF2B5EF4-FFF2-40B4-BE49-F238E27FC236}">
                <a16:creationId xmlns:a16="http://schemas.microsoft.com/office/drawing/2014/main" id="{2DD9F9B0-39FB-22B1-8644-FD5D6C0E6A2E}"/>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28945673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8 -0.00023 L -3.125E-6 1.48148E-6 " pathEditMode="relative" rAng="0" ptsTypes="AA">
                                      <p:cBhvr>
                                        <p:cTn id="9" dur="500" fill="hold"/>
                                        <p:tgtEl>
                                          <p:spTgt spid="16"/>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duct Screensho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6896751" y="1894550"/>
            <a:ext cx="4746624"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3342640" y="6381935"/>
            <a:ext cx="7356975" cy="320675"/>
          </a:xfrm>
        </p:spPr>
        <p:txBody>
          <a:bodyPr/>
          <a:lstStyle>
            <a:lvl1pPr>
              <a:defRPr>
                <a:solidFill>
                  <a:srgbClr val="9B9C9D"/>
                </a:solidFill>
              </a:defRPr>
            </a:lvl1pPr>
          </a:lstStyle>
          <a:p>
            <a:endParaRPr lang="en-GB"/>
          </a:p>
        </p:txBody>
      </p:sp>
      <p:sp>
        <p:nvSpPr>
          <p:cNvPr id="10" name="Rectangle 9">
            <a:extLst>
              <a:ext uri="{FF2B5EF4-FFF2-40B4-BE49-F238E27FC236}">
                <a16:creationId xmlns:a16="http://schemas.microsoft.com/office/drawing/2014/main" id="{B7D4A9F2-94F0-10A7-3DA4-8C1470F11F3A}"/>
              </a:ext>
            </a:extLst>
          </p:cNvPr>
          <p:cNvSpPr/>
          <p:nvPr userDrawn="1"/>
        </p:nvSpPr>
        <p:spPr>
          <a:xfrm>
            <a:off x="0" y="0"/>
            <a:ext cx="19704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
        <p:nvSpPr>
          <p:cNvPr id="11" name="Text Placeholder 6">
            <a:extLst>
              <a:ext uri="{FF2B5EF4-FFF2-40B4-BE49-F238E27FC236}">
                <a16:creationId xmlns:a16="http://schemas.microsoft.com/office/drawing/2014/main" id="{35CA38DF-8C36-55C0-1FCC-EA752073FD9A}"/>
              </a:ext>
            </a:extLst>
          </p:cNvPr>
          <p:cNvSpPr>
            <a:spLocks noGrp="1"/>
          </p:cNvSpPr>
          <p:nvPr>
            <p:ph type="body" sz="quarter" idx="12" hasCustomPrompt="1"/>
          </p:nvPr>
        </p:nvSpPr>
        <p:spPr>
          <a:xfrm>
            <a:off x="6896751" y="2980811"/>
            <a:ext cx="4746624" cy="2067708"/>
          </a:xfrm>
        </p:spPr>
        <p:txBody>
          <a:bodyPr lIns="0" tIns="0" rIns="0" bIns="0">
            <a:normAutofit/>
          </a:bodyPr>
          <a:lstStyle>
            <a:lvl1pPr marL="0" indent="0">
              <a:buNone/>
              <a:defRPr sz="1400" b="0" i="0">
                <a:solidFill>
                  <a:schemeClr val="tx1"/>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pic>
        <p:nvPicPr>
          <p:cNvPr id="13" name="Picture 12">
            <a:extLst>
              <a:ext uri="{FF2B5EF4-FFF2-40B4-BE49-F238E27FC236}">
                <a16:creationId xmlns:a16="http://schemas.microsoft.com/office/drawing/2014/main" id="{8684481B-30AD-7E88-ECFC-35D27FF038BD}"/>
              </a:ext>
            </a:extLst>
          </p:cNvPr>
          <p:cNvPicPr>
            <a:picLocks noChangeAspect="1"/>
          </p:cNvPicPr>
          <p:nvPr userDrawn="1"/>
        </p:nvPicPr>
        <p:blipFill>
          <a:blip r:embed="rId2"/>
          <a:stretch>
            <a:fillRect/>
          </a:stretch>
        </p:blipFill>
        <p:spPr>
          <a:xfrm>
            <a:off x="-121702" y="1092263"/>
            <a:ext cx="7018453" cy="4622964"/>
          </a:xfrm>
          <a:prstGeom prst="rect">
            <a:avLst/>
          </a:prstGeom>
        </p:spPr>
      </p:pic>
      <p:sp>
        <p:nvSpPr>
          <p:cNvPr id="15" name="Picture Placeholder 14">
            <a:extLst>
              <a:ext uri="{FF2B5EF4-FFF2-40B4-BE49-F238E27FC236}">
                <a16:creationId xmlns:a16="http://schemas.microsoft.com/office/drawing/2014/main" id="{C04BDE0F-77A1-CA8C-AE79-E9B6D0D78852}"/>
              </a:ext>
            </a:extLst>
          </p:cNvPr>
          <p:cNvSpPr>
            <a:spLocks noGrp="1"/>
          </p:cNvSpPr>
          <p:nvPr>
            <p:ph type="pic" sz="quarter" idx="13"/>
          </p:nvPr>
        </p:nvSpPr>
        <p:spPr>
          <a:xfrm>
            <a:off x="690880" y="1408853"/>
            <a:ext cx="5475034" cy="4057227"/>
          </a:xfrm>
          <a:prstGeom prst="roundRect">
            <a:avLst>
              <a:gd name="adj" fmla="val 891"/>
            </a:avLst>
          </a:prstGeom>
          <a:effectLst>
            <a:softEdge rad="0"/>
          </a:effectLst>
        </p:spPr>
        <p:txBody>
          <a:bodyPr/>
          <a:lstStyle/>
          <a:p>
            <a:endParaRPr lang="en-US"/>
          </a:p>
        </p:txBody>
      </p:sp>
      <p:pic>
        <p:nvPicPr>
          <p:cNvPr id="9" name="Picture 8">
            <a:extLst>
              <a:ext uri="{FF2B5EF4-FFF2-40B4-BE49-F238E27FC236}">
                <a16:creationId xmlns:a16="http://schemas.microsoft.com/office/drawing/2014/main" id="{6409284F-FC44-5E54-64E7-E9751D4C6F2B}"/>
              </a:ext>
            </a:extLst>
          </p:cNvPr>
          <p:cNvPicPr>
            <a:picLocks noChangeAspect="1"/>
          </p:cNvPicPr>
          <p:nvPr userDrawn="1"/>
        </p:nvPicPr>
        <p:blipFill>
          <a:blip r:embed="rId3">
            <a:alphaModFix amt="20000"/>
          </a:blip>
          <a:stretch>
            <a:fillRect/>
          </a:stretch>
        </p:blipFill>
        <p:spPr>
          <a:xfrm>
            <a:off x="2170627" y="6494546"/>
            <a:ext cx="790575" cy="132222"/>
          </a:xfrm>
          <a:prstGeom prst="rect">
            <a:avLst/>
          </a:prstGeom>
        </p:spPr>
      </p:pic>
    </p:spTree>
    <p:extLst>
      <p:ext uri="{BB962C8B-B14F-4D97-AF65-F5344CB8AC3E}">
        <p14:creationId xmlns:p14="http://schemas.microsoft.com/office/powerpoint/2010/main" val="29052572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42" presetClass="path" presetSubtype="0" decel="100000" fill="hold" grpId="1" nodeType="withEffect">
                                  <p:stCondLst>
                                    <p:cond delay="400"/>
                                  </p:stCondLst>
                                  <p:childTnLst>
                                    <p:animMotion origin="layout" path="M -0.01719 -0.00023 L 3.54167E-6 3.33333E-6 " pathEditMode="relative" rAng="0" ptsTypes="AA">
                                      <p:cBhvr>
                                        <p:cTn id="9" dur="500" fill="hold"/>
                                        <p:tgtEl>
                                          <p:spTgt spid="11"/>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p:tmplLst>
          <p:tmpl>
            <p:tnLst>
              <p:par>
                <p:cTn presetID="42" presetClass="path" presetSubtype="0" decel="100000" fill="hold" nodeType="withEffect">
                  <p:stCondLst>
                    <p:cond delay="400"/>
                  </p:stCondLst>
                  <p:childTnLst>
                    <p:animMotion origin="layout" path="M -0.01719 -0.00023 L 3.54167E-6 3.33333E-6 " pathEditMode="relative" rAng="0" ptsTypes="AA">
                      <p:cBhvr>
                        <p:cTn dur="500" fill="hold"/>
                        <p:tgtEl>
                          <p:spTgt spid="11"/>
                        </p:tgtEl>
                        <p:attrNameLst>
                          <p:attrName>ppt_x</p:attrName>
                          <p:attrName>ppt_y</p:attrName>
                        </p:attrNameLst>
                      </p:cBhvr>
                      <p:rCtr x="859" y="0"/>
                    </p:animMotion>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duct Mob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5029215" y="1894550"/>
            <a:ext cx="4746624"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2099256" y="6381935"/>
            <a:ext cx="8600360" cy="320675"/>
          </a:xfrm>
        </p:spPr>
        <p:txBody>
          <a:bodyPr/>
          <a:lstStyle>
            <a:lvl1pPr>
              <a:defRPr>
                <a:solidFill>
                  <a:srgbClr val="9B9C9D"/>
                </a:solidFill>
              </a:defRPr>
            </a:lvl1pPr>
          </a:lstStyle>
          <a:p>
            <a:endParaRPr lang="en-GB"/>
          </a:p>
        </p:txBody>
      </p:sp>
      <p:sp>
        <p:nvSpPr>
          <p:cNvPr id="10" name="Rectangle 9">
            <a:extLst>
              <a:ext uri="{FF2B5EF4-FFF2-40B4-BE49-F238E27FC236}">
                <a16:creationId xmlns:a16="http://schemas.microsoft.com/office/drawing/2014/main" id="{B7D4A9F2-94F0-10A7-3DA4-8C1470F11F3A}"/>
              </a:ext>
            </a:extLst>
          </p:cNvPr>
          <p:cNvSpPr/>
          <p:nvPr userDrawn="1"/>
        </p:nvSpPr>
        <p:spPr>
          <a:xfrm>
            <a:off x="0" y="0"/>
            <a:ext cx="19704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
        <p:nvSpPr>
          <p:cNvPr id="11" name="Text Placeholder 6">
            <a:extLst>
              <a:ext uri="{FF2B5EF4-FFF2-40B4-BE49-F238E27FC236}">
                <a16:creationId xmlns:a16="http://schemas.microsoft.com/office/drawing/2014/main" id="{35CA38DF-8C36-55C0-1FCC-EA752073FD9A}"/>
              </a:ext>
            </a:extLst>
          </p:cNvPr>
          <p:cNvSpPr>
            <a:spLocks noGrp="1"/>
          </p:cNvSpPr>
          <p:nvPr>
            <p:ph type="body" sz="quarter" idx="12" hasCustomPrompt="1"/>
          </p:nvPr>
        </p:nvSpPr>
        <p:spPr>
          <a:xfrm>
            <a:off x="5029215" y="2980811"/>
            <a:ext cx="4746624" cy="2067708"/>
          </a:xfrm>
        </p:spPr>
        <p:txBody>
          <a:bodyPr lIns="0" tIns="0" rIns="0" bIns="0">
            <a:normAutofit/>
          </a:bodyPr>
          <a:lstStyle>
            <a:lvl1pPr marL="0" indent="0">
              <a:buNone/>
              <a:defRPr sz="1400" b="0" i="0">
                <a:solidFill>
                  <a:schemeClr val="tx1"/>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pic>
        <p:nvPicPr>
          <p:cNvPr id="6" name="Picture 5">
            <a:extLst>
              <a:ext uri="{FF2B5EF4-FFF2-40B4-BE49-F238E27FC236}">
                <a16:creationId xmlns:a16="http://schemas.microsoft.com/office/drawing/2014/main" id="{62A8F684-38D0-841A-21E9-1BA058A96FA7}"/>
              </a:ext>
            </a:extLst>
          </p:cNvPr>
          <p:cNvPicPr>
            <a:picLocks noChangeAspect="1"/>
          </p:cNvPicPr>
          <p:nvPr userDrawn="1"/>
        </p:nvPicPr>
        <p:blipFill>
          <a:blip r:embed="rId2"/>
          <a:stretch>
            <a:fillRect/>
          </a:stretch>
        </p:blipFill>
        <p:spPr>
          <a:xfrm>
            <a:off x="548625" y="576060"/>
            <a:ext cx="3803919" cy="5705879"/>
          </a:xfrm>
          <a:prstGeom prst="rect">
            <a:avLst/>
          </a:prstGeom>
        </p:spPr>
      </p:pic>
      <p:sp>
        <p:nvSpPr>
          <p:cNvPr id="15" name="Picture Placeholder 14">
            <a:extLst>
              <a:ext uri="{FF2B5EF4-FFF2-40B4-BE49-F238E27FC236}">
                <a16:creationId xmlns:a16="http://schemas.microsoft.com/office/drawing/2014/main" id="{C04BDE0F-77A1-CA8C-AE79-E9B6D0D78852}"/>
              </a:ext>
            </a:extLst>
          </p:cNvPr>
          <p:cNvSpPr>
            <a:spLocks noGrp="1"/>
          </p:cNvSpPr>
          <p:nvPr>
            <p:ph type="pic" sz="quarter" idx="13"/>
          </p:nvPr>
        </p:nvSpPr>
        <p:spPr>
          <a:xfrm>
            <a:off x="1225296" y="731520"/>
            <a:ext cx="2450592" cy="5351779"/>
          </a:xfrm>
          <a:prstGeom prst="roundRect">
            <a:avLst>
              <a:gd name="adj" fmla="val 6604"/>
            </a:avLst>
          </a:prstGeom>
          <a:effectLst>
            <a:softEdge rad="0"/>
          </a:effectLst>
        </p:spPr>
        <p:txBody>
          <a:bodyPr/>
          <a:lstStyle/>
          <a:p>
            <a:endParaRPr lang="en-US"/>
          </a:p>
        </p:txBody>
      </p:sp>
      <p:pic>
        <p:nvPicPr>
          <p:cNvPr id="9" name="Picture 8">
            <a:extLst>
              <a:ext uri="{FF2B5EF4-FFF2-40B4-BE49-F238E27FC236}">
                <a16:creationId xmlns:a16="http://schemas.microsoft.com/office/drawing/2014/main" id="{9AC7BFA9-5733-9163-0098-64DC4ECE0851}"/>
              </a:ext>
            </a:extLst>
          </p:cNvPr>
          <p:cNvPicPr>
            <a:picLocks noChangeAspect="1"/>
          </p:cNvPicPr>
          <p:nvPr userDrawn="1"/>
        </p:nvPicPr>
        <p:blipFill>
          <a:blip r:embed="rId3">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160450082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42" presetClass="path" presetSubtype="0" decel="100000" fill="hold" grpId="1" nodeType="withEffect">
                                  <p:stCondLst>
                                    <p:cond delay="400"/>
                                  </p:stCondLst>
                                  <p:childTnLst>
                                    <p:animMotion origin="layout" path="M -0.01719 -0.00023 L -1.45833E-6 3.33333E-6 " pathEditMode="relative" rAng="0" ptsTypes="AA">
                                      <p:cBhvr>
                                        <p:cTn id="9" dur="500" fill="hold"/>
                                        <p:tgtEl>
                                          <p:spTgt spid="11"/>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p:tmplLst>
          <p:tmpl>
            <p:tnLst>
              <p:par>
                <p:cTn presetID="42" presetClass="path" presetSubtype="0" decel="100000" fill="hold" nodeType="withEffect">
                  <p:stCondLst>
                    <p:cond delay="400"/>
                  </p:stCondLst>
                  <p:childTnLst>
                    <p:animMotion origin="layout" path="M -0.01719 -0.00023 L -1.45833E-6 3.33333E-6 " pathEditMode="relative" rAng="0" ptsTypes="AA">
                      <p:cBhvr>
                        <p:cTn dur="500" fill="hold"/>
                        <p:tgtEl>
                          <p:spTgt spid="11"/>
                        </p:tgtEl>
                        <p:attrNameLst>
                          <p:attrName>ppt_x</p:attrName>
                          <p:attrName>ppt_y</p:attrName>
                        </p:attrNameLst>
                      </p:cBhvr>
                      <p:rCtr x="859" y="0"/>
                    </p:animMotion>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Title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solidFill>
          <a:ln w="952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359654780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529389"/>
            <a:ext cx="9378950" cy="842211"/>
          </a:xfrm>
        </p:spPr>
        <p:txBody>
          <a:bodyPr anchor="t">
            <a:noAutofit/>
          </a:bodyPr>
          <a:lstStyle>
            <a:lvl1pPr>
              <a:defRPr>
                <a:solidFill>
                  <a:schemeClr val="accent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Tree>
    <p:extLst>
      <p:ext uri="{BB962C8B-B14F-4D97-AF65-F5344CB8AC3E}">
        <p14:creationId xmlns:p14="http://schemas.microsoft.com/office/powerpoint/2010/main" val="830708313"/>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grpSp>
        <p:nvGrpSpPr>
          <p:cNvPr id="2" name="Group 1">
            <a:extLst>
              <a:ext uri="{FF2B5EF4-FFF2-40B4-BE49-F238E27FC236}">
                <a16:creationId xmlns:a16="http://schemas.microsoft.com/office/drawing/2014/main" id="{33209EAA-4049-4D80-8109-7042E43FB600}"/>
              </a:ext>
            </a:extLst>
          </p:cNvPr>
          <p:cNvGrpSpPr/>
          <p:nvPr userDrawn="1"/>
        </p:nvGrpSpPr>
        <p:grpSpPr>
          <a:xfrm>
            <a:off x="6036210" y="1"/>
            <a:ext cx="6155790" cy="4991100"/>
            <a:chOff x="3727335" y="-5118"/>
            <a:chExt cx="8464666" cy="6863130"/>
          </a:xfrm>
        </p:grpSpPr>
        <p:sp>
          <p:nvSpPr>
            <p:cNvPr id="19" name="Freeform: Shape 18">
              <a:extLst>
                <a:ext uri="{FF2B5EF4-FFF2-40B4-BE49-F238E27FC236}">
                  <a16:creationId xmlns:a16="http://schemas.microsoft.com/office/drawing/2014/main" id="{B6923E7F-8E05-8670-A40E-D2E70D024C77}"/>
                </a:ext>
              </a:extLst>
            </p:cNvPr>
            <p:cNvSpPr/>
            <p:nvPr/>
          </p:nvSpPr>
          <p:spPr>
            <a:xfrm>
              <a:off x="9957444" y="1"/>
              <a:ext cx="2234557" cy="1807745"/>
            </a:xfrm>
            <a:custGeom>
              <a:avLst/>
              <a:gdLst>
                <a:gd name="connsiteX0" fmla="*/ 1190466 w 2234557"/>
                <a:gd name="connsiteY0" fmla="*/ 0 h 1807745"/>
                <a:gd name="connsiteX1" fmla="*/ 2234557 w 2234557"/>
                <a:gd name="connsiteY1" fmla="*/ 0 h 1807745"/>
                <a:gd name="connsiteX2" fmla="*/ 2234557 w 2234557"/>
                <a:gd name="connsiteY2" fmla="*/ 1807745 h 1807745"/>
                <a:gd name="connsiteX3" fmla="*/ 2216094 w 2234557"/>
                <a:gd name="connsiteY3" fmla="*/ 1807745 h 1807745"/>
                <a:gd name="connsiteX4" fmla="*/ 1700272 w 2234557"/>
                <a:gd name="connsiteY4" fmla="*/ 1807745 h 1807745"/>
                <a:gd name="connsiteX5" fmla="*/ 0 w 2234557"/>
                <a:gd name="connsiteY5" fmla="*/ 1807745 h 18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4557" h="1807745">
                  <a:moveTo>
                    <a:pt x="1190466" y="0"/>
                  </a:moveTo>
                  <a:lnTo>
                    <a:pt x="2234557" y="0"/>
                  </a:lnTo>
                  <a:lnTo>
                    <a:pt x="2234557" y="1807745"/>
                  </a:lnTo>
                  <a:lnTo>
                    <a:pt x="2216094" y="1807745"/>
                  </a:lnTo>
                  <a:lnTo>
                    <a:pt x="1700272" y="1807745"/>
                  </a:lnTo>
                  <a:lnTo>
                    <a:pt x="0" y="1807745"/>
                  </a:lnTo>
                  <a:close/>
                </a:path>
              </a:pathLst>
            </a:custGeom>
            <a:solidFill>
              <a:srgbClr val="FD5000"/>
            </a:solidFill>
            <a:ln w="9525" cap="flat">
              <a:noFill/>
              <a:prstDash val="solid"/>
              <a:miter/>
            </a:ln>
          </p:spPr>
          <p:txBody>
            <a:bodyPr wrap="square" rtlCol="0" anchor="ctr">
              <a:noAutofit/>
            </a:bodyPr>
            <a:lstStyle/>
            <a:p>
              <a:endParaRPr lang="en-GB"/>
            </a:p>
          </p:txBody>
        </p:sp>
        <p:sp>
          <p:nvSpPr>
            <p:cNvPr id="24" name="Freeform: Shape 23">
              <a:extLst>
                <a:ext uri="{FF2B5EF4-FFF2-40B4-BE49-F238E27FC236}">
                  <a16:creationId xmlns:a16="http://schemas.microsoft.com/office/drawing/2014/main" id="{131FFF77-212D-B1AE-D6F9-A92D783DB8AC}"/>
                </a:ext>
              </a:extLst>
            </p:cNvPr>
            <p:cNvSpPr/>
            <p:nvPr/>
          </p:nvSpPr>
          <p:spPr>
            <a:xfrm>
              <a:off x="3727335" y="-5118"/>
              <a:ext cx="6024464" cy="3202932"/>
            </a:xfrm>
            <a:custGeom>
              <a:avLst/>
              <a:gdLst>
                <a:gd name="connsiteX0" fmla="*/ 174879 w 499490"/>
                <a:gd name="connsiteY0" fmla="*/ 0 h 265556"/>
                <a:gd name="connsiteX1" fmla="*/ 0 w 499490"/>
                <a:gd name="connsiteY1" fmla="*/ 265557 h 265556"/>
                <a:gd name="connsiteX2" fmla="*/ 324707 w 499490"/>
                <a:gd name="connsiteY2" fmla="*/ 265557 h 265556"/>
                <a:gd name="connsiteX3" fmla="*/ 499491 w 499490"/>
                <a:gd name="connsiteY3" fmla="*/ 0 h 265556"/>
                <a:gd name="connsiteX4" fmla="*/ 174879 w 499490"/>
                <a:gd name="connsiteY4" fmla="*/ 0 h 26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490" h="265556">
                  <a:moveTo>
                    <a:pt x="174879" y="0"/>
                  </a:moveTo>
                  <a:lnTo>
                    <a:pt x="0" y="265557"/>
                  </a:lnTo>
                  <a:lnTo>
                    <a:pt x="324707" y="265557"/>
                  </a:lnTo>
                  <a:lnTo>
                    <a:pt x="499491" y="0"/>
                  </a:lnTo>
                  <a:lnTo>
                    <a:pt x="174879" y="0"/>
                  </a:lnTo>
                  <a:close/>
                </a:path>
              </a:pathLst>
            </a:custGeom>
            <a:solidFill>
              <a:srgbClr val="393A3C"/>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08A7177-B40C-4877-7097-626C3317FC48}"/>
                </a:ext>
              </a:extLst>
            </p:cNvPr>
            <p:cNvSpPr/>
            <p:nvPr/>
          </p:nvSpPr>
          <p:spPr>
            <a:xfrm>
              <a:off x="5233446" y="3197826"/>
              <a:ext cx="6958555" cy="3660186"/>
            </a:xfrm>
            <a:custGeom>
              <a:avLst/>
              <a:gdLst>
                <a:gd name="connsiteX0" fmla="*/ 2410257 w 6958555"/>
                <a:gd name="connsiteY0" fmla="*/ 0 h 3660186"/>
                <a:gd name="connsiteX1" fmla="*/ 6958555 w 6958555"/>
                <a:gd name="connsiteY1" fmla="*/ 0 h 3660186"/>
                <a:gd name="connsiteX2" fmla="*/ 6958555 w 6958555"/>
                <a:gd name="connsiteY2" fmla="*/ 1156558 h 3660186"/>
                <a:gd name="connsiteX3" fmla="*/ 5309908 w 6958555"/>
                <a:gd name="connsiteY3" fmla="*/ 3660186 h 3660186"/>
                <a:gd name="connsiteX4" fmla="*/ 0 w 6958555"/>
                <a:gd name="connsiteY4" fmla="*/ 3660186 h 3660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8555" h="3660186">
                  <a:moveTo>
                    <a:pt x="2410257" y="0"/>
                  </a:moveTo>
                  <a:lnTo>
                    <a:pt x="6958555" y="0"/>
                  </a:lnTo>
                  <a:lnTo>
                    <a:pt x="6958555" y="1156558"/>
                  </a:lnTo>
                  <a:lnTo>
                    <a:pt x="5309908" y="3660186"/>
                  </a:lnTo>
                  <a:lnTo>
                    <a:pt x="0" y="3660186"/>
                  </a:lnTo>
                  <a:close/>
                </a:path>
              </a:pathLst>
            </a:custGeom>
            <a:solidFill>
              <a:srgbClr val="393A3C"/>
            </a:solidFill>
            <a:ln w="9525" cap="flat">
              <a:noFill/>
              <a:prstDash val="solid"/>
              <a:miter/>
            </a:ln>
          </p:spPr>
          <p:txBody>
            <a:bodyPr wrap="square" rtlCol="0" anchor="ctr">
              <a:noAutofit/>
            </a:bodyPr>
            <a:lstStyle/>
            <a:p>
              <a:endParaRPr lang="en-GB"/>
            </a:p>
          </p:txBody>
        </p:sp>
      </p:gr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365126"/>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457202" y="2492404"/>
            <a:ext cx="4746624" cy="1873192"/>
          </a:xfrm>
        </p:spPr>
        <p:txBody>
          <a:bodyPr anchor="b">
            <a:normAutofit/>
          </a:bodyPr>
          <a:lstStyle>
            <a:lvl1pPr>
              <a:defRPr sz="3600"/>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457201" y="4492654"/>
            <a:ext cx="4746625" cy="815975"/>
          </a:xfrm>
        </p:spPr>
        <p:txBody>
          <a:bodyPr lIns="0" tIns="0" rIns="0" bIns="0">
            <a:normAutofit/>
          </a:bodyPr>
          <a:lstStyle>
            <a:lvl1pPr marL="0" indent="0">
              <a:buNone/>
              <a:defRPr sz="2000">
                <a:solidFill>
                  <a:schemeClr val="tx1"/>
                </a:solidFill>
                <a:latin typeface="+mn-lt"/>
              </a:defRPr>
            </a:lvl1pPr>
            <a:lvl2pPr marL="0" indent="0">
              <a:buNone/>
              <a:defRPr/>
            </a:lvl2pPr>
          </a:lstStyle>
          <a:p>
            <a:pPr lvl="0"/>
            <a:r>
              <a:rPr lang="en-US"/>
              <a:t>Click to add Subtitle</a:t>
            </a:r>
          </a:p>
        </p:txBody>
      </p:sp>
    </p:spTree>
    <p:extLst>
      <p:ext uri="{BB962C8B-B14F-4D97-AF65-F5344CB8AC3E}">
        <p14:creationId xmlns:p14="http://schemas.microsoft.com/office/powerpoint/2010/main" val="32813324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1.45833E-6 -7.40741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1.45833E-6 -4.07407E-6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1.45833E-6 -4.07407E-6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Title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solidFill>
          <a:ln w="952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908257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Title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grpSp>
        <p:nvGrpSpPr>
          <p:cNvPr id="27" name="Group 26">
            <a:extLst>
              <a:ext uri="{FF2B5EF4-FFF2-40B4-BE49-F238E27FC236}">
                <a16:creationId xmlns:a16="http://schemas.microsoft.com/office/drawing/2014/main" id="{74E3BBFB-3C8E-B0F1-D3B9-45CE5D6A9F3A}"/>
              </a:ext>
            </a:extLst>
          </p:cNvPr>
          <p:cNvGrpSpPr/>
          <p:nvPr userDrawn="1"/>
        </p:nvGrpSpPr>
        <p:grpSpPr>
          <a:xfrm>
            <a:off x="5531547" y="2009570"/>
            <a:ext cx="6219092" cy="4461883"/>
            <a:chOff x="5531547" y="2009570"/>
            <a:chExt cx="6219092" cy="4461883"/>
          </a:xfrm>
        </p:grpSpPr>
        <p:sp>
          <p:nvSpPr>
            <p:cNvPr id="23" name="Freeform: Shape 22">
              <a:extLst>
                <a:ext uri="{FF2B5EF4-FFF2-40B4-BE49-F238E27FC236}">
                  <a16:creationId xmlns:a16="http://schemas.microsoft.com/office/drawing/2014/main" id="{A30FD93A-88B3-4F3D-A644-DB72CA617E07}"/>
                </a:ext>
              </a:extLst>
            </p:cNvPr>
            <p:cNvSpPr/>
            <p:nvPr/>
          </p:nvSpPr>
          <p:spPr>
            <a:xfrm>
              <a:off x="5929545" y="2009570"/>
              <a:ext cx="2550892" cy="1356193"/>
            </a:xfrm>
            <a:custGeom>
              <a:avLst/>
              <a:gdLst>
                <a:gd name="connsiteX0" fmla="*/ 87440 w 249745"/>
                <a:gd name="connsiteY0" fmla="*/ 0 h 132778"/>
                <a:gd name="connsiteX1" fmla="*/ 0 w 249745"/>
                <a:gd name="connsiteY1" fmla="*/ 132778 h 132778"/>
                <a:gd name="connsiteX2" fmla="*/ 162354 w 249745"/>
                <a:gd name="connsiteY2" fmla="*/ 132778 h 132778"/>
                <a:gd name="connsiteX3" fmla="*/ 249746 w 249745"/>
                <a:gd name="connsiteY3" fmla="*/ 0 h 132778"/>
                <a:gd name="connsiteX4" fmla="*/ 87440 w 249745"/>
                <a:gd name="connsiteY4" fmla="*/ 0 h 13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45" h="132778">
                  <a:moveTo>
                    <a:pt x="87440" y="0"/>
                  </a:moveTo>
                  <a:lnTo>
                    <a:pt x="0" y="132778"/>
                  </a:lnTo>
                  <a:lnTo>
                    <a:pt x="162354" y="132778"/>
                  </a:lnTo>
                  <a:lnTo>
                    <a:pt x="249746" y="0"/>
                  </a:lnTo>
                  <a:lnTo>
                    <a:pt x="87440" y="0"/>
                  </a:lnTo>
                  <a:close/>
                </a:path>
              </a:pathLst>
            </a:custGeom>
            <a:solidFill>
              <a:schemeClr val="tx2"/>
            </a:solidFill>
            <a:ln w="476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1AA4A94-9060-27D3-16DB-DA518E1913D7}"/>
                </a:ext>
              </a:extLst>
            </p:cNvPr>
            <p:cNvSpPr/>
            <p:nvPr/>
          </p:nvSpPr>
          <p:spPr>
            <a:xfrm>
              <a:off x="5531547" y="3365763"/>
              <a:ext cx="6219092" cy="3105690"/>
            </a:xfrm>
            <a:custGeom>
              <a:avLst/>
              <a:gdLst>
                <a:gd name="connsiteX0" fmla="*/ 2045113 w 6219092"/>
                <a:gd name="connsiteY0" fmla="*/ 0 h 3105690"/>
                <a:gd name="connsiteX1" fmla="*/ 6219092 w 6219092"/>
                <a:gd name="connsiteY1" fmla="*/ 0 h 3105690"/>
                <a:gd name="connsiteX2" fmla="*/ 4173979 w 6219092"/>
                <a:gd name="connsiteY2" fmla="*/ 3105690 h 3105690"/>
                <a:gd name="connsiteX3" fmla="*/ 0 w 6219092"/>
                <a:gd name="connsiteY3" fmla="*/ 3105690 h 3105690"/>
              </a:gdLst>
              <a:ahLst/>
              <a:cxnLst>
                <a:cxn ang="0">
                  <a:pos x="connsiteX0" y="connsiteY0"/>
                </a:cxn>
                <a:cxn ang="0">
                  <a:pos x="connsiteX1" y="connsiteY1"/>
                </a:cxn>
                <a:cxn ang="0">
                  <a:pos x="connsiteX2" y="connsiteY2"/>
                </a:cxn>
                <a:cxn ang="0">
                  <a:pos x="connsiteX3" y="connsiteY3"/>
                </a:cxn>
              </a:cxnLst>
              <a:rect l="l" t="t" r="r" b="b"/>
              <a:pathLst>
                <a:path w="6219092" h="3105690">
                  <a:moveTo>
                    <a:pt x="2045113" y="0"/>
                  </a:moveTo>
                  <a:lnTo>
                    <a:pt x="6219092" y="0"/>
                  </a:lnTo>
                  <a:lnTo>
                    <a:pt x="4173979" y="3105690"/>
                  </a:lnTo>
                  <a:lnTo>
                    <a:pt x="0" y="3105690"/>
                  </a:lnTo>
                  <a:close/>
                </a:path>
              </a:pathLst>
            </a:custGeom>
            <a:solidFill>
              <a:schemeClr val="tx2"/>
            </a:solidFill>
            <a:ln w="4763" cap="flat">
              <a:noFill/>
              <a:prstDash val="solid"/>
              <a:miter/>
            </a:ln>
          </p:spPr>
          <p:txBody>
            <a:bodyPr rtlCol="0" anchor="ctr"/>
            <a:lstStyle/>
            <a:p>
              <a:endParaRPr lang="en-GB"/>
            </a:p>
          </p:txBody>
        </p:sp>
      </p:grpSp>
    </p:spTree>
    <p:extLst>
      <p:ext uri="{BB962C8B-B14F-4D97-AF65-F5344CB8AC3E}">
        <p14:creationId xmlns:p14="http://schemas.microsoft.com/office/powerpoint/2010/main" val="34005046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_Title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2316" y="773113"/>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2481982"/>
            <a:ext cx="4746624" cy="1873192"/>
          </a:xfr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4404229"/>
            <a:ext cx="4746625" cy="815975"/>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sp>
        <p:nvSpPr>
          <p:cNvPr id="4" name="Picture Placeholder 3">
            <a:extLst>
              <a:ext uri="{FF2B5EF4-FFF2-40B4-BE49-F238E27FC236}">
                <a16:creationId xmlns:a16="http://schemas.microsoft.com/office/drawing/2014/main" id="{6526788E-8AA1-AE62-9775-5FF0F22FE7E6}"/>
              </a:ext>
            </a:extLst>
          </p:cNvPr>
          <p:cNvSpPr>
            <a:spLocks noGrp="1"/>
          </p:cNvSpPr>
          <p:nvPr>
            <p:ph type="pic" sz="quarter" idx="12" hasCustomPrompt="1"/>
          </p:nvPr>
        </p:nvSpPr>
        <p:spPr>
          <a:xfrm>
            <a:off x="6571713" y="0"/>
            <a:ext cx="5620287" cy="6858000"/>
          </a:xfrm>
        </p:spPr>
        <p:txBody>
          <a:bodyPr anchor="ctr"/>
          <a:lstStyle>
            <a:lvl1pPr algn="ctr">
              <a:defRPr/>
            </a:lvl1pPr>
          </a:lstStyle>
          <a:p>
            <a:r>
              <a:rPr lang="en-US"/>
              <a:t>Click to insert Image</a:t>
            </a:r>
            <a:endParaRPr lang="en-GB"/>
          </a:p>
        </p:txBody>
      </p:sp>
      <p:cxnSp>
        <p:nvCxnSpPr>
          <p:cNvPr id="6" name="Straight Connector 5">
            <a:extLst>
              <a:ext uri="{FF2B5EF4-FFF2-40B4-BE49-F238E27FC236}">
                <a16:creationId xmlns:a16="http://schemas.microsoft.com/office/drawing/2014/main" id="{1235026D-F781-98F1-32AD-A3D03E26EEF0}"/>
              </a:ext>
            </a:extLst>
          </p:cNvPr>
          <p:cNvCxnSpPr>
            <a:cxnSpLocks/>
          </p:cNvCxnSpPr>
          <p:nvPr userDrawn="1"/>
        </p:nvCxnSpPr>
        <p:spPr>
          <a:xfrm>
            <a:off x="6544555" y="0"/>
            <a:ext cx="0" cy="68580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0545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529389"/>
            <a:ext cx="9378950" cy="842211"/>
          </a:xfrm>
        </p:spPr>
        <p:txBody>
          <a:bodyPr anchor="t">
            <a:noAutofit/>
          </a:bodyPr>
          <a:lstStyle>
            <a:lvl1pPr>
              <a:defRPr>
                <a:solidFill>
                  <a:schemeClr val="accent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Tree>
    <p:extLst>
      <p:ext uri="{BB962C8B-B14F-4D97-AF65-F5344CB8AC3E}">
        <p14:creationId xmlns:p14="http://schemas.microsoft.com/office/powerpoint/2010/main" val="37155541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5089525" cy="6858000"/>
          </a:xfrm>
          <a:no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7" name="Title 1">
            <a:extLst>
              <a:ext uri="{FF2B5EF4-FFF2-40B4-BE49-F238E27FC236}">
                <a16:creationId xmlns:a16="http://schemas.microsoft.com/office/drawing/2014/main" id="{CD838E8B-168F-11F7-7D10-B9C9228D95DE}"/>
              </a:ext>
            </a:extLst>
          </p:cNvPr>
          <p:cNvSpPr>
            <a:spLocks noGrp="1"/>
          </p:cNvSpPr>
          <p:nvPr>
            <p:ph type="title"/>
          </p:nvPr>
        </p:nvSpPr>
        <p:spPr>
          <a:xfrm>
            <a:off x="5203824" y="529389"/>
            <a:ext cx="6516537" cy="842212"/>
          </a:xfrm>
        </p:spPr>
        <p:txBody>
          <a:bodyPr anchor="t">
            <a:noAutofit/>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211536236"/>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5089525" cy="6858000"/>
          </a:xfrm>
          <a:solidFill>
            <a:schemeClr val="accent1">
              <a:alpha val="85000"/>
            </a:schemeClr>
          </a:solid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2463800"/>
            <a:ext cx="4127499" cy="2054225"/>
          </a:xfrm>
        </p:spPr>
        <p:txBody>
          <a:bodyPr anchor="t">
            <a:normAutofit/>
          </a:bodyPr>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81421809"/>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5089525" cy="6858000"/>
          </a:xfrm>
          <a:no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7" name="Title 1">
            <a:extLst>
              <a:ext uri="{FF2B5EF4-FFF2-40B4-BE49-F238E27FC236}">
                <a16:creationId xmlns:a16="http://schemas.microsoft.com/office/drawing/2014/main" id="{CD838E8B-168F-11F7-7D10-B9C9228D95DE}"/>
              </a:ext>
            </a:extLst>
          </p:cNvPr>
          <p:cNvSpPr>
            <a:spLocks noGrp="1"/>
          </p:cNvSpPr>
          <p:nvPr>
            <p:ph type="title"/>
          </p:nvPr>
        </p:nvSpPr>
        <p:spPr>
          <a:xfrm>
            <a:off x="5203824" y="529389"/>
            <a:ext cx="6516537" cy="842212"/>
          </a:xfrm>
        </p:spPr>
        <p:txBody>
          <a:bodyPr anchor="t">
            <a:noAutofit/>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211536236"/>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709613"/>
            <a:ext cx="4632325" cy="1061436"/>
          </a:xfrm>
        </p:spPr>
        <p:txBody>
          <a:bodyPr anchor="b">
            <a:noAutofit/>
          </a:bodyPr>
          <a:lstStyle>
            <a:lvl1pPr>
              <a:defRPr>
                <a:solidFill>
                  <a:schemeClr val="accent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grpSp>
        <p:nvGrpSpPr>
          <p:cNvPr id="5" name="Group 4">
            <a:extLst>
              <a:ext uri="{FF2B5EF4-FFF2-40B4-BE49-F238E27FC236}">
                <a16:creationId xmlns:a16="http://schemas.microsoft.com/office/drawing/2014/main" id="{D5C0998F-69FB-ED65-864B-7C4AE818813F}"/>
              </a:ext>
            </a:extLst>
          </p:cNvPr>
          <p:cNvGrpSpPr/>
          <p:nvPr userDrawn="1"/>
        </p:nvGrpSpPr>
        <p:grpSpPr>
          <a:xfrm>
            <a:off x="5181600" y="1268413"/>
            <a:ext cx="6553199" cy="4701588"/>
            <a:chOff x="5531547" y="2009570"/>
            <a:chExt cx="6219092" cy="4461883"/>
          </a:xfrm>
          <a:solidFill>
            <a:schemeClr val="accent1"/>
          </a:solidFill>
        </p:grpSpPr>
        <p:sp>
          <p:nvSpPr>
            <p:cNvPr id="6" name="Freeform: Shape 5">
              <a:extLst>
                <a:ext uri="{FF2B5EF4-FFF2-40B4-BE49-F238E27FC236}">
                  <a16:creationId xmlns:a16="http://schemas.microsoft.com/office/drawing/2014/main" id="{ADD8CDE8-0D9A-AF33-66E4-AD093A2B0BFA}"/>
                </a:ext>
              </a:extLst>
            </p:cNvPr>
            <p:cNvSpPr/>
            <p:nvPr/>
          </p:nvSpPr>
          <p:spPr>
            <a:xfrm>
              <a:off x="5929545" y="2009570"/>
              <a:ext cx="2550892" cy="1356193"/>
            </a:xfrm>
            <a:custGeom>
              <a:avLst/>
              <a:gdLst>
                <a:gd name="connsiteX0" fmla="*/ 87440 w 249745"/>
                <a:gd name="connsiteY0" fmla="*/ 0 h 132778"/>
                <a:gd name="connsiteX1" fmla="*/ 0 w 249745"/>
                <a:gd name="connsiteY1" fmla="*/ 132778 h 132778"/>
                <a:gd name="connsiteX2" fmla="*/ 162354 w 249745"/>
                <a:gd name="connsiteY2" fmla="*/ 132778 h 132778"/>
                <a:gd name="connsiteX3" fmla="*/ 249746 w 249745"/>
                <a:gd name="connsiteY3" fmla="*/ 0 h 132778"/>
                <a:gd name="connsiteX4" fmla="*/ 87440 w 249745"/>
                <a:gd name="connsiteY4" fmla="*/ 0 h 13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45" h="132778">
                  <a:moveTo>
                    <a:pt x="87440" y="0"/>
                  </a:moveTo>
                  <a:lnTo>
                    <a:pt x="0" y="132778"/>
                  </a:lnTo>
                  <a:lnTo>
                    <a:pt x="162354" y="132778"/>
                  </a:lnTo>
                  <a:lnTo>
                    <a:pt x="249746" y="0"/>
                  </a:lnTo>
                  <a:lnTo>
                    <a:pt x="87440" y="0"/>
                  </a:lnTo>
                  <a:close/>
                </a:path>
              </a:pathLst>
            </a:custGeom>
            <a:grp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Shape 6">
              <a:extLst>
                <a:ext uri="{FF2B5EF4-FFF2-40B4-BE49-F238E27FC236}">
                  <a16:creationId xmlns:a16="http://schemas.microsoft.com/office/drawing/2014/main" id="{E9746875-2114-BD63-5FFC-327B18338BFD}"/>
                </a:ext>
              </a:extLst>
            </p:cNvPr>
            <p:cNvSpPr/>
            <p:nvPr/>
          </p:nvSpPr>
          <p:spPr>
            <a:xfrm>
              <a:off x="5531547" y="3365763"/>
              <a:ext cx="6219092" cy="3105690"/>
            </a:xfrm>
            <a:custGeom>
              <a:avLst/>
              <a:gdLst>
                <a:gd name="connsiteX0" fmla="*/ 2045113 w 6219092"/>
                <a:gd name="connsiteY0" fmla="*/ 0 h 3105690"/>
                <a:gd name="connsiteX1" fmla="*/ 6219092 w 6219092"/>
                <a:gd name="connsiteY1" fmla="*/ 0 h 3105690"/>
                <a:gd name="connsiteX2" fmla="*/ 4173979 w 6219092"/>
                <a:gd name="connsiteY2" fmla="*/ 3105690 h 3105690"/>
                <a:gd name="connsiteX3" fmla="*/ 0 w 6219092"/>
                <a:gd name="connsiteY3" fmla="*/ 3105690 h 3105690"/>
              </a:gdLst>
              <a:ahLst/>
              <a:cxnLst>
                <a:cxn ang="0">
                  <a:pos x="connsiteX0" y="connsiteY0"/>
                </a:cxn>
                <a:cxn ang="0">
                  <a:pos x="connsiteX1" y="connsiteY1"/>
                </a:cxn>
                <a:cxn ang="0">
                  <a:pos x="connsiteX2" y="connsiteY2"/>
                </a:cxn>
                <a:cxn ang="0">
                  <a:pos x="connsiteX3" y="connsiteY3"/>
                </a:cxn>
              </a:cxnLst>
              <a:rect l="l" t="t" r="r" b="b"/>
              <a:pathLst>
                <a:path w="6219092" h="3105690">
                  <a:moveTo>
                    <a:pt x="2045113" y="0"/>
                  </a:moveTo>
                  <a:lnTo>
                    <a:pt x="6219092" y="0"/>
                  </a:lnTo>
                  <a:lnTo>
                    <a:pt x="4173979" y="3105690"/>
                  </a:lnTo>
                  <a:lnTo>
                    <a:pt x="0" y="3105690"/>
                  </a:lnTo>
                  <a:close/>
                </a:path>
              </a:pathLst>
            </a:custGeom>
            <a:grp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Text Placeholder 8">
            <a:extLst>
              <a:ext uri="{FF2B5EF4-FFF2-40B4-BE49-F238E27FC236}">
                <a16:creationId xmlns:a16="http://schemas.microsoft.com/office/drawing/2014/main" id="{29BEAB99-35C0-3936-F7AF-0614526B7DE1}"/>
              </a:ext>
            </a:extLst>
          </p:cNvPr>
          <p:cNvSpPr>
            <a:spLocks noGrp="1"/>
          </p:cNvSpPr>
          <p:nvPr>
            <p:ph type="body" sz="quarter" idx="12" hasCustomPrompt="1"/>
          </p:nvPr>
        </p:nvSpPr>
        <p:spPr>
          <a:xfrm>
            <a:off x="457200" y="2185988"/>
            <a:ext cx="4632325" cy="3962400"/>
          </a:xfrm>
        </p:spPr>
        <p:txBody>
          <a:bodyPr anchor="t">
            <a:normAutofit/>
          </a:bodyPr>
          <a:lstStyle>
            <a:lvl1pPr>
              <a:defRPr sz="1600"/>
            </a:lvl1pPr>
          </a:lstStyle>
          <a:p>
            <a:pPr lvl="0"/>
            <a:r>
              <a:rPr lang="en-US"/>
              <a:t>Click to insert text</a:t>
            </a:r>
            <a:endParaRPr lang="en-GB"/>
          </a:p>
        </p:txBody>
      </p:sp>
    </p:spTree>
    <p:extLst>
      <p:ext uri="{BB962C8B-B14F-4D97-AF65-F5344CB8AC3E}">
        <p14:creationId xmlns:p14="http://schemas.microsoft.com/office/powerpoint/2010/main" val="44669803"/>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1E1B47-6148-00A4-9FAC-C9F8BEC0A0DC}"/>
              </a:ext>
            </a:extLst>
          </p:cNvPr>
          <p:cNvSpPr>
            <a:spLocks/>
          </p:cNvSpPr>
          <p:nvPr userDrawn="1"/>
        </p:nvSpPr>
        <p:spPr>
          <a:xfrm>
            <a:off x="0" y="3816350"/>
            <a:ext cx="12192000" cy="304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a:solidFill>
                <a:schemeClr val="bg1"/>
              </a:solidFill>
            </a:endParaRPr>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12192000" cy="3702050"/>
          </a:xfrm>
          <a:no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Tree>
    <p:extLst>
      <p:ext uri="{BB962C8B-B14F-4D97-AF65-F5344CB8AC3E}">
        <p14:creationId xmlns:p14="http://schemas.microsoft.com/office/powerpoint/2010/main" val="2796431454"/>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_Diagonal_Me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D35169E-7846-DFC6-10E8-90449CB2D423}"/>
              </a:ext>
            </a:extLst>
          </p:cNvPr>
          <p:cNvSpPr>
            <a:spLocks/>
          </p:cNvSpPr>
          <p:nvPr userDrawn="1"/>
        </p:nvSpPr>
        <p:spPr>
          <a:xfrm>
            <a:off x="1" y="0"/>
            <a:ext cx="7533255" cy="6858000"/>
          </a:xfrm>
          <a:custGeom>
            <a:avLst/>
            <a:gdLst>
              <a:gd name="connsiteX0" fmla="*/ 174879 w 499586"/>
              <a:gd name="connsiteY0" fmla="*/ 0 h 265557"/>
              <a:gd name="connsiteX1" fmla="*/ 0 w 499586"/>
              <a:gd name="connsiteY1" fmla="*/ 265557 h 265557"/>
              <a:gd name="connsiteX2" fmla="*/ 140970 w 499586"/>
              <a:gd name="connsiteY2" fmla="*/ 265557 h 265557"/>
              <a:gd name="connsiteX3" fmla="*/ 183737 w 499586"/>
              <a:gd name="connsiteY3" fmla="*/ 265557 h 265557"/>
              <a:gd name="connsiteX4" fmla="*/ 324707 w 499586"/>
              <a:gd name="connsiteY4" fmla="*/ 265557 h 265557"/>
              <a:gd name="connsiteX5" fmla="*/ 499586 w 499586"/>
              <a:gd name="connsiteY5" fmla="*/ 0 h 265557"/>
              <a:gd name="connsiteX6" fmla="*/ 174879 w 499586"/>
              <a:gd name="connsiteY6" fmla="*/ 0 h 265557"/>
              <a:gd name="connsiteX0" fmla="*/ 219843 w 499586"/>
              <a:gd name="connsiteY0" fmla="*/ 13260 h 265557"/>
              <a:gd name="connsiteX1" fmla="*/ 0 w 499586"/>
              <a:gd name="connsiteY1" fmla="*/ 265557 h 265557"/>
              <a:gd name="connsiteX2" fmla="*/ 140970 w 499586"/>
              <a:gd name="connsiteY2" fmla="*/ 265557 h 265557"/>
              <a:gd name="connsiteX3" fmla="*/ 183737 w 499586"/>
              <a:gd name="connsiteY3" fmla="*/ 265557 h 265557"/>
              <a:gd name="connsiteX4" fmla="*/ 324707 w 499586"/>
              <a:gd name="connsiteY4" fmla="*/ 265557 h 265557"/>
              <a:gd name="connsiteX5" fmla="*/ 499586 w 499586"/>
              <a:gd name="connsiteY5" fmla="*/ 0 h 265557"/>
              <a:gd name="connsiteX6" fmla="*/ 219843 w 499586"/>
              <a:gd name="connsiteY6" fmla="*/ 13260 h 265557"/>
              <a:gd name="connsiteX0" fmla="*/ 208049 w 499586"/>
              <a:gd name="connsiteY0" fmla="*/ 368 h 265557"/>
              <a:gd name="connsiteX1" fmla="*/ 0 w 499586"/>
              <a:gd name="connsiteY1" fmla="*/ 265557 h 265557"/>
              <a:gd name="connsiteX2" fmla="*/ 140970 w 499586"/>
              <a:gd name="connsiteY2" fmla="*/ 265557 h 265557"/>
              <a:gd name="connsiteX3" fmla="*/ 183737 w 499586"/>
              <a:gd name="connsiteY3" fmla="*/ 265557 h 265557"/>
              <a:gd name="connsiteX4" fmla="*/ 324707 w 499586"/>
              <a:gd name="connsiteY4" fmla="*/ 265557 h 265557"/>
              <a:gd name="connsiteX5" fmla="*/ 499586 w 499586"/>
              <a:gd name="connsiteY5" fmla="*/ 0 h 265557"/>
              <a:gd name="connsiteX6" fmla="*/ 208049 w 499586"/>
              <a:gd name="connsiteY6" fmla="*/ 368 h 265557"/>
              <a:gd name="connsiteX0" fmla="*/ 208049 w 499586"/>
              <a:gd name="connsiteY0" fmla="*/ 368 h 265557"/>
              <a:gd name="connsiteX1" fmla="*/ 0 w 499586"/>
              <a:gd name="connsiteY1" fmla="*/ 265557 h 265557"/>
              <a:gd name="connsiteX2" fmla="*/ 140970 w 499586"/>
              <a:gd name="connsiteY2" fmla="*/ 265557 h 265557"/>
              <a:gd name="connsiteX3" fmla="*/ 324707 w 499586"/>
              <a:gd name="connsiteY3" fmla="*/ 265557 h 265557"/>
              <a:gd name="connsiteX4" fmla="*/ 499586 w 499586"/>
              <a:gd name="connsiteY4" fmla="*/ 0 h 265557"/>
              <a:gd name="connsiteX5" fmla="*/ 208049 w 499586"/>
              <a:gd name="connsiteY5" fmla="*/ 368 h 265557"/>
              <a:gd name="connsiteX0" fmla="*/ 67079 w 358616"/>
              <a:gd name="connsiteY0" fmla="*/ 368 h 265557"/>
              <a:gd name="connsiteX1" fmla="*/ 0 w 358616"/>
              <a:gd name="connsiteY1" fmla="*/ 265557 h 265557"/>
              <a:gd name="connsiteX2" fmla="*/ 183737 w 358616"/>
              <a:gd name="connsiteY2" fmla="*/ 265557 h 265557"/>
              <a:gd name="connsiteX3" fmla="*/ 358616 w 358616"/>
              <a:gd name="connsiteY3" fmla="*/ 0 h 265557"/>
              <a:gd name="connsiteX4" fmla="*/ 67079 w 358616"/>
              <a:gd name="connsiteY4" fmla="*/ 368 h 265557"/>
              <a:gd name="connsiteX0" fmla="*/ 431 w 291968"/>
              <a:gd name="connsiteY0" fmla="*/ 368 h 265557"/>
              <a:gd name="connsiteX1" fmla="*/ 0 w 291968"/>
              <a:gd name="connsiteY1" fmla="*/ 265557 h 265557"/>
              <a:gd name="connsiteX2" fmla="*/ 117089 w 291968"/>
              <a:gd name="connsiteY2" fmla="*/ 265557 h 265557"/>
              <a:gd name="connsiteX3" fmla="*/ 291968 w 291968"/>
              <a:gd name="connsiteY3" fmla="*/ 0 h 265557"/>
              <a:gd name="connsiteX4" fmla="*/ 431 w 291968"/>
              <a:gd name="connsiteY4" fmla="*/ 368 h 265557"/>
              <a:gd name="connsiteX0" fmla="*/ 20 w 292380"/>
              <a:gd name="connsiteY0" fmla="*/ 0 h 266011"/>
              <a:gd name="connsiteX1" fmla="*/ 412 w 292380"/>
              <a:gd name="connsiteY1" fmla="*/ 266011 h 266011"/>
              <a:gd name="connsiteX2" fmla="*/ 117501 w 292380"/>
              <a:gd name="connsiteY2" fmla="*/ 266011 h 266011"/>
              <a:gd name="connsiteX3" fmla="*/ 292380 w 292380"/>
              <a:gd name="connsiteY3" fmla="*/ 454 h 266011"/>
              <a:gd name="connsiteX4" fmla="*/ 20 w 292380"/>
              <a:gd name="connsiteY4" fmla="*/ 0 h 266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80" h="266011">
                <a:moveTo>
                  <a:pt x="20" y="0"/>
                </a:moveTo>
                <a:cubicBezTo>
                  <a:pt x="-124" y="88396"/>
                  <a:pt x="556" y="177615"/>
                  <a:pt x="412" y="266011"/>
                </a:cubicBezTo>
                <a:lnTo>
                  <a:pt x="117501" y="266011"/>
                </a:lnTo>
                <a:lnTo>
                  <a:pt x="292380" y="454"/>
                </a:lnTo>
                <a:lnTo>
                  <a:pt x="20" y="0"/>
                </a:lnTo>
                <a:close/>
              </a:path>
            </a:pathLst>
          </a:custGeom>
          <a:solidFill>
            <a:srgbClr val="F8E3DA"/>
          </a:solidFill>
          <a:ln w="9525" cap="flat">
            <a:noFill/>
            <a:prstDash val="solid"/>
            <a:miter/>
          </a:ln>
        </p:spPr>
        <p:txBody>
          <a:bodyPr rtlCol="0" anchor="ctr"/>
          <a:lstStyle/>
          <a:p>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8" name="Title 1">
            <a:extLst>
              <a:ext uri="{FF2B5EF4-FFF2-40B4-BE49-F238E27FC236}">
                <a16:creationId xmlns:a16="http://schemas.microsoft.com/office/drawing/2014/main" id="{0E5B6278-3AFB-A4ED-1A3F-92303A502A5B}"/>
              </a:ext>
            </a:extLst>
          </p:cNvPr>
          <p:cNvSpPr>
            <a:spLocks noGrp="1"/>
          </p:cNvSpPr>
          <p:nvPr>
            <p:ph type="title"/>
          </p:nvPr>
        </p:nvSpPr>
        <p:spPr>
          <a:xfrm>
            <a:off x="457200" y="529389"/>
            <a:ext cx="9378950" cy="842211"/>
          </a:xfrm>
        </p:spPr>
        <p:txBody>
          <a:bodyPr anchor="t"/>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57841848"/>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_Pink">
    <p:bg>
      <p:bgPr>
        <a:solidFill>
          <a:srgbClr val="F8E3DA">
            <a:alpha val="50000"/>
          </a:srgb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6" name="Title 1">
            <a:extLst>
              <a:ext uri="{FF2B5EF4-FFF2-40B4-BE49-F238E27FC236}">
                <a16:creationId xmlns:a16="http://schemas.microsoft.com/office/drawing/2014/main" id="{05601C77-5E36-8201-4E2C-3BAEE8AF289C}"/>
              </a:ext>
            </a:extLst>
          </p:cNvPr>
          <p:cNvSpPr>
            <a:spLocks noGrp="1"/>
          </p:cNvSpPr>
          <p:nvPr>
            <p:ph type="title"/>
          </p:nvPr>
        </p:nvSpPr>
        <p:spPr>
          <a:xfrm>
            <a:off x="457200" y="529389"/>
            <a:ext cx="9378950" cy="842211"/>
          </a:xfrm>
        </p:spPr>
        <p:txBody>
          <a:bodyPr anchor="t"/>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2383259062"/>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_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1E8D3939-7272-CBF7-3DAE-4911A40F9314}"/>
              </a:ext>
            </a:extLst>
          </p:cNvPr>
          <p:cNvSpPr>
            <a:spLocks noGrp="1"/>
          </p:cNvSpPr>
          <p:nvPr>
            <p:ph type="body" sz="quarter" idx="12" hasCustomPrompt="1"/>
          </p:nvPr>
        </p:nvSpPr>
        <p:spPr>
          <a:xfrm>
            <a:off x="457200" y="1360364"/>
            <a:ext cx="11277600" cy="501650"/>
          </a:xfrm>
        </p:spPr>
        <p:txBody>
          <a:bodyPr lIns="0" tIns="0" rIns="0" bIns="0"/>
          <a:lstStyle>
            <a:lvl1pPr marL="0" indent="0">
              <a:buNone/>
              <a:defRPr>
                <a:solidFill>
                  <a:schemeClr val="tx1"/>
                </a:solidFill>
              </a:defRPr>
            </a:lvl1pPr>
          </a:lstStyle>
          <a:p>
            <a:pPr lvl="0"/>
            <a:r>
              <a:rPr lang="en-US"/>
              <a:t>Click here to add Subtitle</a:t>
            </a:r>
            <a:endParaRPr lang="en-GB"/>
          </a:p>
        </p:txBody>
      </p:sp>
      <p:sp>
        <p:nvSpPr>
          <p:cNvPr id="7" name="Title 1">
            <a:extLst>
              <a:ext uri="{FF2B5EF4-FFF2-40B4-BE49-F238E27FC236}">
                <a16:creationId xmlns:a16="http://schemas.microsoft.com/office/drawing/2014/main" id="{D3B4CEFF-AED6-AC80-9B7E-707211E69080}"/>
              </a:ext>
            </a:extLst>
          </p:cNvPr>
          <p:cNvSpPr>
            <a:spLocks noGrp="1"/>
          </p:cNvSpPr>
          <p:nvPr>
            <p:ph type="title"/>
          </p:nvPr>
        </p:nvSpPr>
        <p:spPr>
          <a:xfrm>
            <a:off x="457200" y="529389"/>
            <a:ext cx="9378950" cy="842211"/>
          </a:xfrm>
        </p:spPr>
        <p:txBody>
          <a:bodyPr anchor="t"/>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938036976"/>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44EF94-2DFF-F04F-04C0-982EF236FE96}"/>
              </a:ext>
            </a:extLst>
          </p:cNvPr>
          <p:cNvSpPr>
            <a:spLocks noGrp="1"/>
          </p:cNvSpPr>
          <p:nvPr>
            <p:ph type="body" sz="quarter" idx="10" hasCustomPrompt="1"/>
          </p:nvPr>
        </p:nvSpPr>
        <p:spPr>
          <a:xfrm>
            <a:off x="457200" y="1371602"/>
            <a:ext cx="11277600" cy="4917279"/>
          </a:xfrm>
        </p:spPr>
        <p:txBody>
          <a:bodyPr/>
          <a:lstStyle>
            <a:lvl1pPr>
              <a:defRPr/>
            </a:lvl1pPr>
            <a:lvl3pPr>
              <a:defRPr/>
            </a:lvl3pPr>
          </a:lstStyle>
          <a:p>
            <a:pPr lvl="0"/>
            <a:r>
              <a:rPr lang="en-US"/>
              <a:t>Click to edit text</a:t>
            </a:r>
          </a:p>
        </p:txBody>
      </p:sp>
      <p:sp>
        <p:nvSpPr>
          <p:cNvPr id="13" name="Freeform: Shape 12">
            <a:extLst>
              <a:ext uri="{FF2B5EF4-FFF2-40B4-BE49-F238E27FC236}">
                <a16:creationId xmlns:a16="http://schemas.microsoft.com/office/drawing/2014/main" id="{CC36CF88-2915-2922-8CBE-194DC1E03983}"/>
              </a:ext>
            </a:extLst>
          </p:cNvPr>
          <p:cNvSpPr/>
          <p:nvPr userDrawn="1"/>
        </p:nvSpPr>
        <p:spPr>
          <a:xfrm>
            <a:off x="-7855974" y="-6496663"/>
            <a:ext cx="27903946" cy="19851327"/>
          </a:xfrm>
          <a:custGeom>
            <a:avLst/>
            <a:gdLst>
              <a:gd name="connsiteX0" fmla="*/ 7855974 w 27903946"/>
              <a:gd name="connsiteY0" fmla="*/ 6496663 h 19851327"/>
              <a:gd name="connsiteX1" fmla="*/ 7855974 w 27903946"/>
              <a:gd name="connsiteY1" fmla="*/ 13354663 h 19851327"/>
              <a:gd name="connsiteX2" fmla="*/ 20047974 w 27903946"/>
              <a:gd name="connsiteY2" fmla="*/ 13354663 h 19851327"/>
              <a:gd name="connsiteX3" fmla="*/ 20047974 w 27903946"/>
              <a:gd name="connsiteY3" fmla="*/ 6496663 h 19851327"/>
              <a:gd name="connsiteX4" fmla="*/ 0 w 27903946"/>
              <a:gd name="connsiteY4" fmla="*/ 0 h 19851327"/>
              <a:gd name="connsiteX5" fmla="*/ 27903946 w 27903946"/>
              <a:gd name="connsiteY5" fmla="*/ 0 h 19851327"/>
              <a:gd name="connsiteX6" fmla="*/ 27903946 w 27903946"/>
              <a:gd name="connsiteY6" fmla="*/ 19851327 h 19851327"/>
              <a:gd name="connsiteX7" fmla="*/ 0 w 27903946"/>
              <a:gd name="connsiteY7" fmla="*/ 19851327 h 1985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3946" h="19851327">
                <a:moveTo>
                  <a:pt x="7855974" y="6496663"/>
                </a:moveTo>
                <a:lnTo>
                  <a:pt x="7855974" y="13354663"/>
                </a:lnTo>
                <a:lnTo>
                  <a:pt x="20047974" y="13354663"/>
                </a:lnTo>
                <a:lnTo>
                  <a:pt x="20047974" y="6496663"/>
                </a:lnTo>
                <a:close/>
                <a:moveTo>
                  <a:pt x="0" y="0"/>
                </a:moveTo>
                <a:lnTo>
                  <a:pt x="27903946" y="0"/>
                </a:lnTo>
                <a:lnTo>
                  <a:pt x="27903946" y="19851327"/>
                </a:lnTo>
                <a:lnTo>
                  <a:pt x="0" y="1985132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r>
              <a:rPr lang="en-US">
                <a:solidFill>
                  <a:schemeClr val="bg1"/>
                </a:solidFill>
              </a:rPr>
              <a:t>`1</a:t>
            </a:r>
            <a:endParaRPr lang="en-GB">
              <a:solidFill>
                <a:schemeClr val="bg1"/>
              </a:solidFill>
            </a:endParaRPr>
          </a:p>
        </p:txBody>
      </p:sp>
      <p:sp>
        <p:nvSpPr>
          <p:cNvPr id="14" name="Slide Number Placeholder 13">
            <a:extLst>
              <a:ext uri="{FF2B5EF4-FFF2-40B4-BE49-F238E27FC236}">
                <a16:creationId xmlns:a16="http://schemas.microsoft.com/office/drawing/2014/main" id="{380EE511-4A9A-B18D-80CC-95C421D7B59C}"/>
              </a:ext>
            </a:extLst>
          </p:cNvPr>
          <p:cNvSpPr>
            <a:spLocks noGrp="1"/>
          </p:cNvSpPr>
          <p:nvPr>
            <p:ph type="sldNum" sz="quarter" idx="11"/>
          </p:nvPr>
        </p:nvSpPr>
        <p:spPr>
          <a:xfrm>
            <a:off x="10899774" y="6480999"/>
            <a:ext cx="835025" cy="320675"/>
          </a:xfrm>
        </p:spPr>
        <p:txBody>
          <a:bodyPr/>
          <a:lstStyle>
            <a:lvl1pPr>
              <a:defRPr>
                <a:solidFill>
                  <a:srgbClr val="F8E3DA"/>
                </a:solidFill>
              </a:defRPr>
            </a:lvl1pPr>
          </a:lstStyle>
          <a:p>
            <a:fld id="{BD5E84FD-A452-43FA-BBBB-419F6C67798F}" type="slidenum">
              <a:rPr lang="en-GB" smtClean="0"/>
              <a:pPr/>
              <a:t>‹#›</a:t>
            </a:fld>
            <a:endParaRPr lang="en-GB"/>
          </a:p>
        </p:txBody>
      </p:sp>
      <p:sp>
        <p:nvSpPr>
          <p:cNvPr id="16" name="Footer Placeholder 15">
            <a:extLst>
              <a:ext uri="{FF2B5EF4-FFF2-40B4-BE49-F238E27FC236}">
                <a16:creationId xmlns:a16="http://schemas.microsoft.com/office/drawing/2014/main" id="{8607981E-CED6-A4CD-35C1-E33E38E6FC4A}"/>
              </a:ext>
            </a:extLst>
          </p:cNvPr>
          <p:cNvSpPr>
            <a:spLocks noGrp="1"/>
          </p:cNvSpPr>
          <p:nvPr>
            <p:ph type="ftr" sz="quarter" idx="12"/>
          </p:nvPr>
        </p:nvSpPr>
        <p:spPr>
          <a:xfrm>
            <a:off x="457200" y="6480999"/>
            <a:ext cx="10328275" cy="320675"/>
          </a:xfrm>
        </p:spPr>
        <p:txBody>
          <a:bodyPr/>
          <a:lstStyle>
            <a:lvl1pPr>
              <a:defRPr>
                <a:solidFill>
                  <a:srgbClr val="F8E3DA"/>
                </a:solidFill>
              </a:defRPr>
            </a:lvl1pPr>
          </a:lstStyle>
          <a:p>
            <a:r>
              <a:rPr lang="en-US"/>
              <a:t>Footnotes &amp; References</a:t>
            </a:r>
            <a:endParaRPr lang="en-GB"/>
          </a:p>
        </p:txBody>
      </p:sp>
      <p:sp>
        <p:nvSpPr>
          <p:cNvPr id="7" name="Title 1">
            <a:extLst>
              <a:ext uri="{FF2B5EF4-FFF2-40B4-BE49-F238E27FC236}">
                <a16:creationId xmlns:a16="http://schemas.microsoft.com/office/drawing/2014/main" id="{382DF4D4-3408-4B6F-562F-9C18B901704E}"/>
              </a:ext>
            </a:extLst>
          </p:cNvPr>
          <p:cNvSpPr>
            <a:spLocks noGrp="1"/>
          </p:cNvSpPr>
          <p:nvPr>
            <p:ph type="title"/>
          </p:nvPr>
        </p:nvSpPr>
        <p:spPr>
          <a:xfrm>
            <a:off x="457200" y="529389"/>
            <a:ext cx="9378950" cy="842211"/>
          </a:xfrm>
        </p:spPr>
        <p:txBody>
          <a:bodyPr anchor="t"/>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4156309627"/>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5089525" cy="6858000"/>
          </a:xfrm>
          <a:solidFill>
            <a:schemeClr val="accent1">
              <a:alpha val="85000"/>
            </a:schemeClr>
          </a:solidFill>
        </p:spPr>
        <p:txBody>
          <a:bodyPr tIns="1512000" anchor="t" anchorCtr="0"/>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2401888"/>
            <a:ext cx="4127499" cy="2054225"/>
          </a:xfrm>
        </p:spPr>
        <p:txBody>
          <a:bodyPr anchor="ctr">
            <a:normAutofit/>
          </a:bodyPr>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762944942"/>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733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457200" y="709613"/>
            <a:ext cx="4632325" cy="1061436"/>
          </a:xfrm>
        </p:spPr>
        <p:txBody>
          <a:bodyPr anchor="b">
            <a:noAutofit/>
          </a:bodyPr>
          <a:lstStyle>
            <a:lvl1pPr>
              <a:defRPr>
                <a:solidFill>
                  <a:schemeClr val="accent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grpSp>
        <p:nvGrpSpPr>
          <p:cNvPr id="5" name="Group 4">
            <a:extLst>
              <a:ext uri="{FF2B5EF4-FFF2-40B4-BE49-F238E27FC236}">
                <a16:creationId xmlns:a16="http://schemas.microsoft.com/office/drawing/2014/main" id="{D5C0998F-69FB-ED65-864B-7C4AE818813F}"/>
              </a:ext>
            </a:extLst>
          </p:cNvPr>
          <p:cNvGrpSpPr/>
          <p:nvPr userDrawn="1"/>
        </p:nvGrpSpPr>
        <p:grpSpPr>
          <a:xfrm>
            <a:off x="5181600" y="1268413"/>
            <a:ext cx="6553199" cy="4701588"/>
            <a:chOff x="5531547" y="2009570"/>
            <a:chExt cx="6219092" cy="4461883"/>
          </a:xfrm>
          <a:solidFill>
            <a:schemeClr val="accent1"/>
          </a:solidFill>
        </p:grpSpPr>
        <p:sp>
          <p:nvSpPr>
            <p:cNvPr id="6" name="Freeform: Shape 5">
              <a:extLst>
                <a:ext uri="{FF2B5EF4-FFF2-40B4-BE49-F238E27FC236}">
                  <a16:creationId xmlns:a16="http://schemas.microsoft.com/office/drawing/2014/main" id="{ADD8CDE8-0D9A-AF33-66E4-AD093A2B0BFA}"/>
                </a:ext>
              </a:extLst>
            </p:cNvPr>
            <p:cNvSpPr/>
            <p:nvPr/>
          </p:nvSpPr>
          <p:spPr>
            <a:xfrm>
              <a:off x="5929545" y="2009570"/>
              <a:ext cx="2550892" cy="1356193"/>
            </a:xfrm>
            <a:custGeom>
              <a:avLst/>
              <a:gdLst>
                <a:gd name="connsiteX0" fmla="*/ 87440 w 249745"/>
                <a:gd name="connsiteY0" fmla="*/ 0 h 132778"/>
                <a:gd name="connsiteX1" fmla="*/ 0 w 249745"/>
                <a:gd name="connsiteY1" fmla="*/ 132778 h 132778"/>
                <a:gd name="connsiteX2" fmla="*/ 162354 w 249745"/>
                <a:gd name="connsiteY2" fmla="*/ 132778 h 132778"/>
                <a:gd name="connsiteX3" fmla="*/ 249746 w 249745"/>
                <a:gd name="connsiteY3" fmla="*/ 0 h 132778"/>
                <a:gd name="connsiteX4" fmla="*/ 87440 w 249745"/>
                <a:gd name="connsiteY4" fmla="*/ 0 h 13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45" h="132778">
                  <a:moveTo>
                    <a:pt x="87440" y="0"/>
                  </a:moveTo>
                  <a:lnTo>
                    <a:pt x="0" y="132778"/>
                  </a:lnTo>
                  <a:lnTo>
                    <a:pt x="162354" y="132778"/>
                  </a:lnTo>
                  <a:lnTo>
                    <a:pt x="249746" y="0"/>
                  </a:lnTo>
                  <a:lnTo>
                    <a:pt x="87440" y="0"/>
                  </a:lnTo>
                  <a:close/>
                </a:path>
              </a:pathLst>
            </a:custGeom>
            <a:grp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Shape 6">
              <a:extLst>
                <a:ext uri="{FF2B5EF4-FFF2-40B4-BE49-F238E27FC236}">
                  <a16:creationId xmlns:a16="http://schemas.microsoft.com/office/drawing/2014/main" id="{E9746875-2114-BD63-5FFC-327B18338BFD}"/>
                </a:ext>
              </a:extLst>
            </p:cNvPr>
            <p:cNvSpPr/>
            <p:nvPr/>
          </p:nvSpPr>
          <p:spPr>
            <a:xfrm>
              <a:off x="5531547" y="3365763"/>
              <a:ext cx="6219092" cy="3105690"/>
            </a:xfrm>
            <a:custGeom>
              <a:avLst/>
              <a:gdLst>
                <a:gd name="connsiteX0" fmla="*/ 2045113 w 6219092"/>
                <a:gd name="connsiteY0" fmla="*/ 0 h 3105690"/>
                <a:gd name="connsiteX1" fmla="*/ 6219092 w 6219092"/>
                <a:gd name="connsiteY1" fmla="*/ 0 h 3105690"/>
                <a:gd name="connsiteX2" fmla="*/ 4173979 w 6219092"/>
                <a:gd name="connsiteY2" fmla="*/ 3105690 h 3105690"/>
                <a:gd name="connsiteX3" fmla="*/ 0 w 6219092"/>
                <a:gd name="connsiteY3" fmla="*/ 3105690 h 3105690"/>
              </a:gdLst>
              <a:ahLst/>
              <a:cxnLst>
                <a:cxn ang="0">
                  <a:pos x="connsiteX0" y="connsiteY0"/>
                </a:cxn>
                <a:cxn ang="0">
                  <a:pos x="connsiteX1" y="connsiteY1"/>
                </a:cxn>
                <a:cxn ang="0">
                  <a:pos x="connsiteX2" y="connsiteY2"/>
                </a:cxn>
                <a:cxn ang="0">
                  <a:pos x="connsiteX3" y="connsiteY3"/>
                </a:cxn>
              </a:cxnLst>
              <a:rect l="l" t="t" r="r" b="b"/>
              <a:pathLst>
                <a:path w="6219092" h="3105690">
                  <a:moveTo>
                    <a:pt x="2045113" y="0"/>
                  </a:moveTo>
                  <a:lnTo>
                    <a:pt x="6219092" y="0"/>
                  </a:lnTo>
                  <a:lnTo>
                    <a:pt x="4173979" y="3105690"/>
                  </a:lnTo>
                  <a:lnTo>
                    <a:pt x="0" y="3105690"/>
                  </a:lnTo>
                  <a:close/>
                </a:path>
              </a:pathLst>
            </a:custGeom>
            <a:grp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Text Placeholder 8">
            <a:extLst>
              <a:ext uri="{FF2B5EF4-FFF2-40B4-BE49-F238E27FC236}">
                <a16:creationId xmlns:a16="http://schemas.microsoft.com/office/drawing/2014/main" id="{29BEAB99-35C0-3936-F7AF-0614526B7DE1}"/>
              </a:ext>
            </a:extLst>
          </p:cNvPr>
          <p:cNvSpPr>
            <a:spLocks noGrp="1"/>
          </p:cNvSpPr>
          <p:nvPr>
            <p:ph type="body" sz="quarter" idx="12" hasCustomPrompt="1"/>
          </p:nvPr>
        </p:nvSpPr>
        <p:spPr>
          <a:xfrm>
            <a:off x="457200" y="2185988"/>
            <a:ext cx="4632325" cy="3962400"/>
          </a:xfrm>
        </p:spPr>
        <p:txBody>
          <a:bodyPr anchor="t">
            <a:normAutofit/>
          </a:bodyPr>
          <a:lstStyle>
            <a:lvl1pPr>
              <a:defRPr sz="1600"/>
            </a:lvl1pPr>
          </a:lstStyle>
          <a:p>
            <a:pPr lvl="0"/>
            <a:r>
              <a:rPr lang="en-US"/>
              <a:t>Click to insert text</a:t>
            </a:r>
            <a:endParaRPr lang="en-GB"/>
          </a:p>
        </p:txBody>
      </p:sp>
    </p:spTree>
    <p:extLst>
      <p:ext uri="{BB962C8B-B14F-4D97-AF65-F5344CB8AC3E}">
        <p14:creationId xmlns:p14="http://schemas.microsoft.com/office/powerpoint/2010/main" val="44669803"/>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lide with Head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6" name="Title 1">
            <a:extLst>
              <a:ext uri="{FF2B5EF4-FFF2-40B4-BE49-F238E27FC236}">
                <a16:creationId xmlns:a16="http://schemas.microsoft.com/office/drawing/2014/main" id="{15BD4714-B0C1-82E3-D833-0F216D3FFBC7}"/>
              </a:ext>
            </a:extLst>
          </p:cNvPr>
          <p:cNvSpPr>
            <a:spLocks noGrp="1"/>
          </p:cNvSpPr>
          <p:nvPr>
            <p:ph type="title"/>
          </p:nvPr>
        </p:nvSpPr>
        <p:spPr>
          <a:xfrm>
            <a:off x="457200" y="346509"/>
            <a:ext cx="9378950"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DC157DF6-4DA6-DE09-1557-3D4D757D822E}"/>
              </a:ext>
            </a:extLst>
          </p:cNvPr>
          <p:cNvSpPr/>
          <p:nvPr userDrawn="1"/>
        </p:nvSpPr>
        <p:spPr>
          <a:xfrm>
            <a:off x="0" y="0"/>
            <a:ext cx="1501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solidFill>
                <a:schemeClr val="bg1"/>
              </a:solidFill>
            </a:endParaRPr>
          </a:p>
        </p:txBody>
      </p:sp>
    </p:spTree>
    <p:extLst>
      <p:ext uri="{BB962C8B-B14F-4D97-AF65-F5344CB8AC3E}">
        <p14:creationId xmlns:p14="http://schemas.microsoft.com/office/powerpoint/2010/main" val="3157034592"/>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Video Slide">
    <p:spTree>
      <p:nvGrpSpPr>
        <p:cNvPr id="1" name=""/>
        <p:cNvGrpSpPr/>
        <p:nvPr/>
      </p:nvGrpSpPr>
      <p:grpSpPr>
        <a:xfrm>
          <a:off x="0" y="0"/>
          <a:ext cx="0" cy="0"/>
          <a:chOff x="0" y="0"/>
          <a:chExt cx="0" cy="0"/>
        </a:xfrm>
      </p:grpSpPr>
      <p:sp>
        <p:nvSpPr>
          <p:cNvPr id="6" name="Freeform: Shape 19">
            <a:extLst>
              <a:ext uri="{FF2B5EF4-FFF2-40B4-BE49-F238E27FC236}">
                <a16:creationId xmlns:a16="http://schemas.microsoft.com/office/drawing/2014/main" id="{01EEE139-001E-1ADB-7120-D06D9A788E4D}"/>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6E95BFD9-829B-6F32-3976-39804EFFDEDE}"/>
              </a:ext>
            </a:extLst>
          </p:cNvPr>
          <p:cNvSpPr>
            <a:spLocks noGrp="1"/>
          </p:cNvSpPr>
          <p:nvPr>
            <p:ph type="title"/>
          </p:nvPr>
        </p:nvSpPr>
        <p:spPr>
          <a:xfrm>
            <a:off x="882316" y="863279"/>
            <a:ext cx="5771333" cy="842211"/>
          </a:xfrm>
          <a:prstGeom prst="rect">
            <a:avLst/>
          </a:prstGeom>
        </p:spPr>
        <p:txBody>
          <a:bodyPr anchor="t">
            <a:noAutofit/>
          </a:bodyPr>
          <a:lstStyle>
            <a:lvl1pPr>
              <a:defRPr b="1" i="0">
                <a:solidFill>
                  <a:schemeClr val="tx1"/>
                </a:solidFill>
                <a:latin typeface="IBM Plex Sans SemiBold" panose="020B0503050203000203" pitchFamily="34" charset="77"/>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chemeClr val="tx1"/>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a:xfrm>
            <a:off x="1597152" y="6381935"/>
            <a:ext cx="9188323" cy="320675"/>
          </a:xfrm>
        </p:spPr>
        <p:txBody>
          <a:bodyPr/>
          <a:lstStyle>
            <a:lvl1pPr>
              <a:defRPr>
                <a:solidFill>
                  <a:srgbClr val="9B9C9D"/>
                </a:solidFill>
              </a:defRPr>
            </a:lvl1pPr>
          </a:lstStyle>
          <a:p>
            <a:endParaRPr lang="en-GB"/>
          </a:p>
        </p:txBody>
      </p:sp>
      <p:pic>
        <p:nvPicPr>
          <p:cNvPr id="5" name="Picture 4">
            <a:extLst>
              <a:ext uri="{FF2B5EF4-FFF2-40B4-BE49-F238E27FC236}">
                <a16:creationId xmlns:a16="http://schemas.microsoft.com/office/drawing/2014/main" id="{0D8ACC60-C842-3A13-7FAB-0C394EEF78EA}"/>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
        <p:nvSpPr>
          <p:cNvPr id="7" name="Text Placeholder 6">
            <a:extLst>
              <a:ext uri="{FF2B5EF4-FFF2-40B4-BE49-F238E27FC236}">
                <a16:creationId xmlns:a16="http://schemas.microsoft.com/office/drawing/2014/main" id="{A1EBA18B-F766-CD77-A3B5-52612C67855A}"/>
              </a:ext>
            </a:extLst>
          </p:cNvPr>
          <p:cNvSpPr>
            <a:spLocks noGrp="1"/>
          </p:cNvSpPr>
          <p:nvPr>
            <p:ph type="body" sz="quarter" idx="12" hasCustomPrompt="1"/>
          </p:nvPr>
        </p:nvSpPr>
        <p:spPr>
          <a:xfrm>
            <a:off x="882316" y="1866249"/>
            <a:ext cx="5771333" cy="4017396"/>
          </a:xfrm>
        </p:spPr>
        <p:txBody>
          <a:bodyPr lIns="0" tIns="0" rIns="0" bIns="0">
            <a:normAutofit/>
          </a:bodyPr>
          <a:lstStyle>
            <a:lvl1pPr marL="0" indent="0">
              <a:buNone/>
              <a:defRPr sz="2000">
                <a:solidFill>
                  <a:schemeClr val="tx1"/>
                </a:solidFill>
              </a:defRPr>
            </a:lvl1pPr>
            <a:lvl2pPr marL="0" indent="0">
              <a:buNone/>
              <a:defRPr/>
            </a:lvl2pPr>
          </a:lstStyle>
          <a:p>
            <a:pPr lvl="0"/>
            <a:r>
              <a:rPr lang="en-US"/>
              <a:t>Click to add Subtitle</a:t>
            </a:r>
          </a:p>
        </p:txBody>
      </p:sp>
      <p:sp>
        <p:nvSpPr>
          <p:cNvPr id="11" name="Content Placeholder 10">
            <a:extLst>
              <a:ext uri="{FF2B5EF4-FFF2-40B4-BE49-F238E27FC236}">
                <a16:creationId xmlns:a16="http://schemas.microsoft.com/office/drawing/2014/main" id="{D941C769-004F-CCA4-5F45-6B3E02F8F6FC}"/>
              </a:ext>
            </a:extLst>
          </p:cNvPr>
          <p:cNvSpPr>
            <a:spLocks noGrp="1"/>
          </p:cNvSpPr>
          <p:nvPr>
            <p:ph sz="quarter" idx="13" hasCustomPrompt="1"/>
          </p:nvPr>
        </p:nvSpPr>
        <p:spPr>
          <a:xfrm>
            <a:off x="6870700" y="863600"/>
            <a:ext cx="4864100" cy="5019675"/>
          </a:xfrm>
        </p:spPr>
        <p:txBody>
          <a:bodyPr/>
          <a:lstStyle/>
          <a:p>
            <a:pPr lvl="0"/>
            <a:r>
              <a:rPr lang="en-US"/>
              <a:t>  </a:t>
            </a:r>
          </a:p>
        </p:txBody>
      </p:sp>
    </p:spTree>
    <p:extLst>
      <p:ext uri="{BB962C8B-B14F-4D97-AF65-F5344CB8AC3E}">
        <p14:creationId xmlns:p14="http://schemas.microsoft.com/office/powerpoint/2010/main" val="37965494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grpId="1" nodeType="withEffect">
                                  <p:stCondLst>
                                    <p:cond delay="400"/>
                                  </p:stCondLst>
                                  <p:childTnLst>
                                    <p:animMotion origin="layout" path="M -0.01719 -0.00023 L 2.70833E-6 -3.7037E-7 " pathEditMode="relative" rAng="0" ptsTypes="AA">
                                      <p:cBhvr>
                                        <p:cTn id="9" dur="500" fill="hold"/>
                                        <p:tgtEl>
                                          <p:spTgt spid="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0" presetClass="entr" presetSubtype="0" fill="hold" nodeType="withEffect">
                  <p:stCondLst>
                    <p:cond delay="40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7"/>
                        </p:tgtEl>
                        <p:attrNameLst>
                          <p:attrName>ppt_x</p:attrName>
                          <p:attrName>ppt_y</p:attrName>
                        </p:attrNameLst>
                      </p:cBhvr>
                      <p:rCtr x="859" y="0"/>
                    </p:animMotion>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pic>
        <p:nvPicPr>
          <p:cNvPr id="13" name="Graphic 12">
            <a:extLst>
              <a:ext uri="{FF2B5EF4-FFF2-40B4-BE49-F238E27FC236}">
                <a16:creationId xmlns:a16="http://schemas.microsoft.com/office/drawing/2014/main" id="{7E86C8E5-C352-3AC7-37A3-57FF7E5CB07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365126"/>
            <a:ext cx="1676400" cy="495300"/>
          </a:xfrm>
          <a:prstGeom prst="rect">
            <a:avLst/>
          </a:prstGeom>
        </p:spPr>
      </p:pic>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457202" y="2114032"/>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0" name="Picture Placeholder 3">
            <a:extLst>
              <a:ext uri="{FF2B5EF4-FFF2-40B4-BE49-F238E27FC236}">
                <a16:creationId xmlns:a16="http://schemas.microsoft.com/office/drawing/2014/main" id="{EF1AE1FC-786F-95F5-30D1-F82817979E09}"/>
              </a:ext>
            </a:extLst>
          </p:cNvPr>
          <p:cNvSpPr>
            <a:spLocks noGrp="1"/>
          </p:cNvSpPr>
          <p:nvPr>
            <p:ph type="pic" sz="quarter" idx="12" hasCustomPrompt="1"/>
          </p:nvPr>
        </p:nvSpPr>
        <p:spPr>
          <a:xfrm>
            <a:off x="5827777" y="0"/>
            <a:ext cx="6364224" cy="6858000"/>
          </a:xfrm>
        </p:spPr>
        <p:txBody>
          <a:bodyPr anchor="ctr"/>
          <a:lstStyle>
            <a:lvl1pPr algn="ctr">
              <a:defRPr/>
            </a:lvl1pPr>
          </a:lstStyle>
          <a:p>
            <a:r>
              <a:rPr lang="en-US"/>
              <a:t>Click to insert Image</a:t>
            </a:r>
            <a:endParaRPr lang="en-GB"/>
          </a:p>
        </p:txBody>
      </p:sp>
      <p:sp>
        <p:nvSpPr>
          <p:cNvPr id="7" name="Text Placeholder 6">
            <a:extLst>
              <a:ext uri="{FF2B5EF4-FFF2-40B4-BE49-F238E27FC236}">
                <a16:creationId xmlns:a16="http://schemas.microsoft.com/office/drawing/2014/main" id="{E7FB87EA-F15B-77EC-789C-4CA393CE1196}"/>
              </a:ext>
            </a:extLst>
          </p:cNvPr>
          <p:cNvSpPr>
            <a:spLocks noGrp="1"/>
          </p:cNvSpPr>
          <p:nvPr>
            <p:ph type="body" sz="quarter" idx="11" hasCustomPrompt="1"/>
          </p:nvPr>
        </p:nvSpPr>
        <p:spPr>
          <a:xfrm>
            <a:off x="457201" y="4120068"/>
            <a:ext cx="4746625" cy="1873193"/>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Tree>
    <p:extLst>
      <p:ext uri="{BB962C8B-B14F-4D97-AF65-F5344CB8AC3E}">
        <p14:creationId xmlns:p14="http://schemas.microsoft.com/office/powerpoint/2010/main" val="2733938419"/>
      </p:ext>
    </p:extLst>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Section Divider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16F99-3A25-FED1-383F-96A8F26B20B0}"/>
              </a:ext>
            </a:extLst>
          </p:cNvPr>
          <p:cNvSpPr>
            <a:spLocks noGrp="1"/>
          </p:cNvSpPr>
          <p:nvPr>
            <p:ph type="sldNum" sz="quarter" idx="10"/>
          </p:nvPr>
        </p:nvSpPr>
        <p:spPr/>
        <p:txBody>
          <a:bodyPr/>
          <a:lstStyle/>
          <a:p>
            <a:fld id="{BD5E84FD-A452-43FA-BBBB-419F6C67798F}" type="slidenum">
              <a:rPr lang="en-GB" smtClean="0"/>
              <a:pPr/>
              <a:t>‹#›</a:t>
            </a:fld>
            <a:endParaRPr lang="en-GB"/>
          </a:p>
        </p:txBody>
      </p:sp>
      <p:sp>
        <p:nvSpPr>
          <p:cNvPr id="16" name="Title 1">
            <a:extLst>
              <a:ext uri="{FF2B5EF4-FFF2-40B4-BE49-F238E27FC236}">
                <a16:creationId xmlns:a16="http://schemas.microsoft.com/office/drawing/2014/main" id="{8F7AAD1F-5F72-01A0-1D1A-F8A4C9588B3F}"/>
              </a:ext>
            </a:extLst>
          </p:cNvPr>
          <p:cNvSpPr>
            <a:spLocks noGrp="1"/>
          </p:cNvSpPr>
          <p:nvPr>
            <p:ph type="title"/>
          </p:nvPr>
        </p:nvSpPr>
        <p:spPr>
          <a:xfrm>
            <a:off x="882316" y="1317775"/>
            <a:ext cx="4746624" cy="1873192"/>
          </a:xfrm>
          <a:prstGeom prst="rect">
            <a:avLst/>
          </a:prstGeom>
        </p:spPr>
        <p:txBody>
          <a:bodyPr anchor="b">
            <a:normAutofit/>
          </a:bodyPr>
          <a:lstStyle>
            <a:lvl1pPr>
              <a:defRPr sz="3600">
                <a:solidFill>
                  <a:schemeClr val="accent1"/>
                </a:solidFill>
              </a:defRPr>
            </a:lvl1pPr>
          </a:lstStyle>
          <a:p>
            <a:r>
              <a:rPr lang="en-US"/>
              <a:t>Click to edit Master title style</a:t>
            </a:r>
            <a:endParaRPr lang="en-GB"/>
          </a:p>
        </p:txBody>
      </p:sp>
      <p:sp>
        <p:nvSpPr>
          <p:cNvPr id="17" name="Text Placeholder 6">
            <a:extLst>
              <a:ext uri="{FF2B5EF4-FFF2-40B4-BE49-F238E27FC236}">
                <a16:creationId xmlns:a16="http://schemas.microsoft.com/office/drawing/2014/main" id="{53B36E67-B328-35E6-3BE3-5D8BA1F78868}"/>
              </a:ext>
            </a:extLst>
          </p:cNvPr>
          <p:cNvSpPr>
            <a:spLocks noGrp="1"/>
          </p:cNvSpPr>
          <p:nvPr>
            <p:ph type="body" sz="quarter" idx="11" hasCustomPrompt="1"/>
          </p:nvPr>
        </p:nvSpPr>
        <p:spPr>
          <a:xfrm>
            <a:off x="882316" y="3278357"/>
            <a:ext cx="4746625" cy="2261867"/>
          </a:xfrm>
        </p:spPr>
        <p:txBody>
          <a:bodyPr lIns="0" tIns="0" rIns="0" bIns="0">
            <a:normAutofit/>
          </a:bodyPr>
          <a:lstStyle>
            <a:lvl1pPr marL="0" indent="0">
              <a:buNone/>
              <a:defRPr sz="1800" b="0" i="0">
                <a:solidFill>
                  <a:srgbClr val="39383C"/>
                </a:solidFill>
                <a:latin typeface="Inter" panose="02000503000000020004" pitchFamily="2" charset="0"/>
                <a:ea typeface="Inter" panose="02000503000000020004" pitchFamily="2" charset="0"/>
              </a:defRPr>
            </a:lvl1pPr>
            <a:lvl2pPr marL="0" indent="0">
              <a:buNone/>
              <a:defRPr/>
            </a:lvl2pPr>
          </a:lstStyle>
          <a:p>
            <a:pPr lvl="0"/>
            <a:r>
              <a:rPr lang="en-US"/>
              <a:t>Click to add Subtitle</a:t>
            </a:r>
          </a:p>
        </p:txBody>
      </p:sp>
      <p:sp>
        <p:nvSpPr>
          <p:cNvPr id="20" name="Freeform: Shape 19">
            <a:extLst>
              <a:ext uri="{FF2B5EF4-FFF2-40B4-BE49-F238E27FC236}">
                <a16:creationId xmlns:a16="http://schemas.microsoft.com/office/drawing/2014/main" id="{CC138930-8D86-1A70-FC4B-D40B4759492B}"/>
              </a:ext>
            </a:extLst>
          </p:cNvPr>
          <p:cNvSpPr>
            <a:spLocks/>
          </p:cNvSpPr>
          <p:nvPr userDrawn="1"/>
        </p:nvSpPr>
        <p:spPr>
          <a:xfrm>
            <a:off x="6420667" y="0"/>
            <a:ext cx="5771333" cy="6858000"/>
          </a:xfrm>
          <a:custGeom>
            <a:avLst/>
            <a:gdLst>
              <a:gd name="connsiteX0" fmla="*/ 4516039 w 5771333"/>
              <a:gd name="connsiteY0" fmla="*/ 0 h 6858000"/>
              <a:gd name="connsiteX1" fmla="*/ 4856933 w 5771333"/>
              <a:gd name="connsiteY1" fmla="*/ 0 h 6858000"/>
              <a:gd name="connsiteX2" fmla="*/ 5753227 w 5771333"/>
              <a:gd name="connsiteY2" fmla="*/ 0 h 6858000"/>
              <a:gd name="connsiteX3" fmla="*/ 5771333 w 5771333"/>
              <a:gd name="connsiteY3" fmla="*/ 0 h 6858000"/>
              <a:gd name="connsiteX4" fmla="*/ 5771333 w 5771333"/>
              <a:gd name="connsiteY4" fmla="*/ 6858000 h 6858000"/>
              <a:gd name="connsiteX5" fmla="*/ 4856933 w 5771333"/>
              <a:gd name="connsiteY5" fmla="*/ 6858000 h 6858000"/>
              <a:gd name="connsiteX6" fmla="*/ 4856933 w 5771333"/>
              <a:gd name="connsiteY6" fmla="*/ 6856257 h 6858000"/>
              <a:gd name="connsiteX7" fmla="*/ 0 w 577133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3" h="6858000">
                <a:moveTo>
                  <a:pt x="4516039" y="0"/>
                </a:moveTo>
                <a:lnTo>
                  <a:pt x="4856933" y="0"/>
                </a:lnTo>
                <a:lnTo>
                  <a:pt x="5753227" y="0"/>
                </a:lnTo>
                <a:lnTo>
                  <a:pt x="5771333" y="0"/>
                </a:lnTo>
                <a:lnTo>
                  <a:pt x="5771333" y="6858000"/>
                </a:lnTo>
                <a:lnTo>
                  <a:pt x="4856933" y="6858000"/>
                </a:lnTo>
                <a:lnTo>
                  <a:pt x="4856933" y="6856257"/>
                </a:lnTo>
                <a:lnTo>
                  <a:pt x="0" y="685800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GB"/>
          </a:p>
        </p:txBody>
      </p:sp>
      <p:sp>
        <p:nvSpPr>
          <p:cNvPr id="4" name="Picture Placeholder 3">
            <a:extLst>
              <a:ext uri="{FF2B5EF4-FFF2-40B4-BE49-F238E27FC236}">
                <a16:creationId xmlns:a16="http://schemas.microsoft.com/office/drawing/2014/main" id="{3E8FBECA-8A5A-B8DC-4E4D-A70BFA0EC900}"/>
              </a:ext>
            </a:extLst>
          </p:cNvPr>
          <p:cNvSpPr>
            <a:spLocks noGrp="1"/>
          </p:cNvSpPr>
          <p:nvPr>
            <p:ph type="pic" sz="quarter" idx="12"/>
          </p:nvPr>
        </p:nvSpPr>
        <p:spPr>
          <a:xfrm>
            <a:off x="6505902" y="836705"/>
            <a:ext cx="4393872" cy="4708525"/>
          </a:xfrm>
        </p:spPr>
        <p:txBody>
          <a:bodyPr/>
          <a:lstStyle/>
          <a:p>
            <a:endParaRPr lang="en-US"/>
          </a:p>
        </p:txBody>
      </p:sp>
      <p:pic>
        <p:nvPicPr>
          <p:cNvPr id="9" name="Picture 8">
            <a:extLst>
              <a:ext uri="{FF2B5EF4-FFF2-40B4-BE49-F238E27FC236}">
                <a16:creationId xmlns:a16="http://schemas.microsoft.com/office/drawing/2014/main" id="{D263F2B7-63A2-EF0D-ECC2-90AD9DE4DCD7}"/>
              </a:ext>
            </a:extLst>
          </p:cNvPr>
          <p:cNvPicPr>
            <a:picLocks noChangeAspect="1"/>
          </p:cNvPicPr>
          <p:nvPr userDrawn="1"/>
        </p:nvPicPr>
        <p:blipFill>
          <a:blip r:embed="rId2">
            <a:alphaModFix amt="20000"/>
          </a:blip>
          <a:stretch>
            <a:fillRect/>
          </a:stretch>
        </p:blipFill>
        <p:spPr>
          <a:xfrm>
            <a:off x="615950" y="6494546"/>
            <a:ext cx="790575" cy="132222"/>
          </a:xfrm>
          <a:prstGeom prst="rect">
            <a:avLst/>
          </a:prstGeom>
        </p:spPr>
      </p:pic>
    </p:spTree>
    <p:extLst>
      <p:ext uri="{BB962C8B-B14F-4D97-AF65-F5344CB8AC3E}">
        <p14:creationId xmlns:p14="http://schemas.microsoft.com/office/powerpoint/2010/main" val="326505812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grpId="1" nodeType="withEffect">
                                  <p:stCondLst>
                                    <p:cond delay="250"/>
                                  </p:stCondLst>
                                  <p:childTnLst>
                                    <p:animMotion origin="layout" path="M -0.01719 -0.00023 L 2.70833E-6 3.7037E-7 " pathEditMode="relative" rAng="0" ptsTypes="AA">
                                      <p:cBhvr>
                                        <p:cTn id="9" dur="500" fill="hold"/>
                                        <p:tgtEl>
                                          <p:spTgt spid="16"/>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400"/>
                                  </p:stCondLst>
                                  <p:childTnLst>
                                    <p:animMotion origin="layout" path="M -0.01719 -0.00023 L 2.70833E-6 -3.7037E-7 " pathEditMode="relative" rAng="0" ptsTypes="AA">
                                      <p:cBhvr>
                                        <p:cTn id="14" dur="500" fill="hold"/>
                                        <p:tgtEl>
                                          <p:spTgt spid="1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tmplLst>
          <p:tmpl>
            <p:tnLst>
              <p:par>
                <p:cTn presetID="10" presetClass="entr" presetSubtype="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42" presetClass="path" presetSubtype="0" decel="100000" fill="hold" nodeType="withEffect">
                  <p:stCondLst>
                    <p:cond delay="400"/>
                  </p:stCondLst>
                  <p:childTnLst>
                    <p:animMotion origin="layout" path="M -0.01719 -0.00023 L 2.70833E-6 -3.7037E-7 " pathEditMode="relative" rAng="0" ptsTypes="AA">
                      <p:cBhvr>
                        <p:cTn dur="500" fill="hold"/>
                        <p:tgtEl>
                          <p:spTgt spid="17"/>
                        </p:tgtEl>
                        <p:attrNameLst>
                          <p:attrName>ppt_x</p:attrName>
                          <p:attrName>ppt_y</p:attrName>
                        </p:attrNameLst>
                      </p:cBhvr>
                      <p:rCtr x="859" y="0"/>
                    </p:animMotion>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1E1B47-6148-00A4-9FAC-C9F8BEC0A0DC}"/>
              </a:ext>
            </a:extLst>
          </p:cNvPr>
          <p:cNvSpPr>
            <a:spLocks/>
          </p:cNvSpPr>
          <p:nvPr userDrawn="1"/>
        </p:nvSpPr>
        <p:spPr>
          <a:xfrm>
            <a:off x="0" y="3816350"/>
            <a:ext cx="12192000" cy="304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a:solidFill>
                <a:schemeClr val="bg1"/>
              </a:solidFill>
            </a:endParaRPr>
          </a:p>
        </p:txBody>
      </p:sp>
      <p:sp>
        <p:nvSpPr>
          <p:cNvPr id="3" name="Slide Number Placeholder 2">
            <a:extLst>
              <a:ext uri="{FF2B5EF4-FFF2-40B4-BE49-F238E27FC236}">
                <a16:creationId xmlns:a16="http://schemas.microsoft.com/office/drawing/2014/main" id="{339E22C5-9AE2-0EA4-9BCF-CF959A205E91}"/>
              </a:ext>
            </a:extLst>
          </p:cNvPr>
          <p:cNvSpPr>
            <a:spLocks noGrp="1"/>
          </p:cNvSpPr>
          <p:nvPr>
            <p:ph type="sldNum" sz="quarter" idx="10"/>
          </p:nvPr>
        </p:nvSpPr>
        <p:spPr/>
        <p:txBody>
          <a:bodyPr/>
          <a:lstStyle>
            <a:lvl1pPr>
              <a:defRPr>
                <a:solidFill>
                  <a:srgbClr val="9B9C9D"/>
                </a:solidFill>
              </a:defRPr>
            </a:lvl1pPr>
          </a:lstStyle>
          <a:p>
            <a:fld id="{BD5E84FD-A452-43FA-BBBB-419F6C67798F}" type="slidenum">
              <a:rPr lang="en-GB" smtClean="0"/>
              <a:pPr/>
              <a:t>‹#›</a:t>
            </a:fld>
            <a:endParaRPr lang="en-GB"/>
          </a:p>
        </p:txBody>
      </p:sp>
      <p:sp>
        <p:nvSpPr>
          <p:cNvPr id="4" name="Footer Placeholder 3">
            <a:extLst>
              <a:ext uri="{FF2B5EF4-FFF2-40B4-BE49-F238E27FC236}">
                <a16:creationId xmlns:a16="http://schemas.microsoft.com/office/drawing/2014/main" id="{AB1B775C-3BC5-3FF7-9584-F2A4B63045E2}"/>
              </a:ext>
            </a:extLst>
          </p:cNvPr>
          <p:cNvSpPr>
            <a:spLocks noGrp="1"/>
          </p:cNvSpPr>
          <p:nvPr>
            <p:ph type="ftr" sz="quarter" idx="11"/>
          </p:nvPr>
        </p:nvSpPr>
        <p:spPr/>
        <p:txBody>
          <a:bodyPr/>
          <a:lstStyle>
            <a:lvl1pPr>
              <a:defRPr>
                <a:solidFill>
                  <a:srgbClr val="9B9C9D"/>
                </a:solidFill>
              </a:defRPr>
            </a:lvl1pPr>
          </a:lstStyle>
          <a:p>
            <a:endParaRPr lang="en-GB"/>
          </a:p>
        </p:txBody>
      </p:sp>
      <p:sp>
        <p:nvSpPr>
          <p:cNvPr id="6" name="Picture Placeholder 5">
            <a:extLst>
              <a:ext uri="{FF2B5EF4-FFF2-40B4-BE49-F238E27FC236}">
                <a16:creationId xmlns:a16="http://schemas.microsoft.com/office/drawing/2014/main" id="{B97DF8DA-7072-7FB9-79B8-826D81BB560C}"/>
              </a:ext>
            </a:extLst>
          </p:cNvPr>
          <p:cNvSpPr>
            <a:spLocks noGrp="1"/>
          </p:cNvSpPr>
          <p:nvPr>
            <p:ph type="pic" sz="quarter" idx="12" hasCustomPrompt="1"/>
          </p:nvPr>
        </p:nvSpPr>
        <p:spPr>
          <a:xfrm>
            <a:off x="0" y="0"/>
            <a:ext cx="12192000" cy="3702050"/>
          </a:xfrm>
          <a:noFill/>
        </p:spPr>
        <p:txBody>
          <a:bodyPr anchor="ctr"/>
          <a:lstStyle>
            <a:lvl1pPr algn="ctr">
              <a:defRPr/>
            </a:lvl1pPr>
          </a:lstStyle>
          <a:p>
            <a:r>
              <a:rPr lang="en-US"/>
              <a:t>Click to insert image </a:t>
            </a:r>
            <a:br>
              <a:rPr lang="en-US"/>
            </a:br>
            <a:r>
              <a:rPr lang="en-US"/>
              <a:t>Once inserted, reduce image </a:t>
            </a:r>
            <a:br>
              <a:rPr lang="en-US"/>
            </a:br>
            <a:r>
              <a:rPr lang="en-US"/>
              <a:t>transparency to 80%</a:t>
            </a:r>
            <a:endParaRPr lang="en-GB"/>
          </a:p>
        </p:txBody>
      </p:sp>
    </p:spTree>
    <p:extLst>
      <p:ext uri="{BB962C8B-B14F-4D97-AF65-F5344CB8AC3E}">
        <p14:creationId xmlns:p14="http://schemas.microsoft.com/office/powerpoint/2010/main" val="279643145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3.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6.sv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pn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theme" Target="../theme/theme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C6644-C990-7F98-57CD-10A1845245C1}"/>
              </a:ext>
            </a:extLst>
          </p:cNvPr>
          <p:cNvSpPr>
            <a:spLocks noGrp="1"/>
          </p:cNvSpPr>
          <p:nvPr>
            <p:ph type="title"/>
          </p:nvPr>
        </p:nvSpPr>
        <p:spPr>
          <a:xfrm>
            <a:off x="457200" y="529389"/>
            <a:ext cx="9378950" cy="842211"/>
          </a:xfrm>
          <a:prstGeom prst="rect">
            <a:avLst/>
          </a:prstGeom>
        </p:spPr>
        <p:txBody>
          <a:bodyPr vert="horz" lIns="0" tIns="0" rIns="0" bIns="0" rtlCol="0" anchor="t">
            <a:noAutofit/>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CF23954-BAF7-17CA-9535-F0655BD2DDD3}"/>
              </a:ext>
            </a:extLst>
          </p:cNvPr>
          <p:cNvSpPr>
            <a:spLocks noGrp="1"/>
          </p:cNvSpPr>
          <p:nvPr>
            <p:ph type="sldNum" sz="quarter" idx="4"/>
          </p:nvPr>
        </p:nvSpPr>
        <p:spPr>
          <a:xfrm>
            <a:off x="10899774" y="6381935"/>
            <a:ext cx="835025" cy="320675"/>
          </a:xfrm>
          <a:prstGeom prst="rect">
            <a:avLst/>
          </a:prstGeom>
          <a:noFill/>
        </p:spPr>
        <p:txBody>
          <a:bodyPr vert="horz" lIns="0" tIns="0" rIns="0" bIns="0" rtlCol="0" anchor="ctr" anchorCtr="0"/>
          <a:lstStyle>
            <a:lvl1pPr algn="r">
              <a:defRPr sz="1000">
                <a:solidFill>
                  <a:schemeClr val="bg1">
                    <a:lumMod val="50000"/>
                  </a:schemeClr>
                </a:solidFill>
                <a:latin typeface="+mn-lt"/>
              </a:defRPr>
            </a:lvl1pPr>
          </a:lstStyle>
          <a:p>
            <a:fld id="{BD5E84FD-A452-43FA-BBBB-419F6C67798F}" type="slidenum">
              <a:rPr lang="en-GB" smtClean="0"/>
              <a:pPr/>
              <a:t>‹#›</a:t>
            </a:fld>
            <a:endParaRPr lang="en-GB"/>
          </a:p>
        </p:txBody>
      </p:sp>
      <p:sp>
        <p:nvSpPr>
          <p:cNvPr id="5" name="Text Placeholder 4">
            <a:extLst>
              <a:ext uri="{FF2B5EF4-FFF2-40B4-BE49-F238E27FC236}">
                <a16:creationId xmlns:a16="http://schemas.microsoft.com/office/drawing/2014/main" id="{ABEF6C47-D9D5-2F80-01FD-3DFED3B551E3}"/>
              </a:ext>
            </a:extLst>
          </p:cNvPr>
          <p:cNvSpPr>
            <a:spLocks noGrp="1"/>
          </p:cNvSpPr>
          <p:nvPr>
            <p:ph type="body" idx="1"/>
          </p:nvPr>
        </p:nvSpPr>
        <p:spPr>
          <a:xfrm>
            <a:off x="457200" y="1371600"/>
            <a:ext cx="11277600" cy="4776787"/>
          </a:xfrm>
          <a:prstGeom prst="rect">
            <a:avLst/>
          </a:prstGeom>
        </p:spPr>
        <p:txBody>
          <a:bodyPr vert="horz" lIns="0" tIns="0" rIns="0" bIns="0" rtlCol="0">
            <a:normAutofit/>
          </a:bodyPr>
          <a:lstStyle/>
          <a:p>
            <a:pPr lvl="0"/>
            <a:r>
              <a:rPr lang="en-US"/>
              <a:t>Click to add text</a:t>
            </a:r>
          </a:p>
        </p:txBody>
      </p:sp>
      <p:sp>
        <p:nvSpPr>
          <p:cNvPr id="9" name="Footer Placeholder 8">
            <a:extLst>
              <a:ext uri="{FF2B5EF4-FFF2-40B4-BE49-F238E27FC236}">
                <a16:creationId xmlns:a16="http://schemas.microsoft.com/office/drawing/2014/main" id="{7ACEC8E3-BBCC-4FB0-74C0-EE8ACEC53A68}"/>
              </a:ext>
            </a:extLst>
          </p:cNvPr>
          <p:cNvSpPr>
            <a:spLocks noGrp="1"/>
          </p:cNvSpPr>
          <p:nvPr>
            <p:ph type="ftr" sz="quarter" idx="3"/>
          </p:nvPr>
        </p:nvSpPr>
        <p:spPr>
          <a:xfrm>
            <a:off x="457200" y="6381935"/>
            <a:ext cx="10328275" cy="320675"/>
          </a:xfrm>
          <a:prstGeom prst="rect">
            <a:avLst/>
          </a:prstGeom>
        </p:spPr>
        <p:txBody>
          <a:bodyPr vert="horz" lIns="0" tIns="0" rIns="0" bIns="0" rtlCol="0" anchor="t" anchorCtr="0"/>
          <a:lstStyle>
            <a:lvl1pPr algn="l">
              <a:defRPr sz="1200">
                <a:solidFill>
                  <a:schemeClr val="bg1">
                    <a:lumMod val="50000"/>
                  </a:schemeClr>
                </a:solidFill>
              </a:defRPr>
            </a:lvl1pPr>
          </a:lstStyle>
          <a:p>
            <a:r>
              <a:rPr lang="en-US"/>
              <a:t>Footnotes and References</a:t>
            </a:r>
            <a:endParaRPr lang="en-GB"/>
          </a:p>
        </p:txBody>
      </p:sp>
      <p:pic>
        <p:nvPicPr>
          <p:cNvPr id="13" name="Graphic 12" hidden="1">
            <a:extLst>
              <a:ext uri="{FF2B5EF4-FFF2-40B4-BE49-F238E27FC236}">
                <a16:creationId xmlns:a16="http://schemas.microsoft.com/office/drawing/2014/main" id="{20B93C2D-C262-9642-98A4-F060F7E52CDD}"/>
              </a:ext>
            </a:extLst>
          </p:cNvPr>
          <p:cNvPicPr>
            <a:picLocks noChangeAspect="1"/>
          </p:cNvPicPr>
          <p:nvPr userDrawn="1"/>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10058399" y="365126"/>
            <a:ext cx="1676400" cy="495300"/>
          </a:xfrm>
          <a:prstGeom prst="rect">
            <a:avLst/>
          </a:prstGeom>
        </p:spPr>
      </p:pic>
    </p:spTree>
    <p:extLst>
      <p:ext uri="{BB962C8B-B14F-4D97-AF65-F5344CB8AC3E}">
        <p14:creationId xmlns:p14="http://schemas.microsoft.com/office/powerpoint/2010/main" val="873345561"/>
      </p:ext>
    </p:extLst>
  </p:cSld>
  <p:clrMap bg1="lt1" tx1="dk1" bg2="dk2" tx2="lt2" accent1="accent1" accent2="accent2" accent3="accent3" accent4="accent4" accent5="accent5" accent6="accent6" hlink="hlink" folHlink="folHlink"/>
  <p:sldLayoutIdLst>
    <p:sldLayoutId id="2147483738" r:id="rId1"/>
    <p:sldLayoutId id="2147483703" r:id="rId2"/>
    <p:sldLayoutId id="2147483704" r:id="rId3"/>
    <p:sldLayoutId id="2147483706" r:id="rId4"/>
    <p:sldLayoutId id="2147483696" r:id="rId5"/>
    <p:sldLayoutId id="2147483734" r:id="rId6"/>
    <p:sldLayoutId id="2147483735" r:id="rId7"/>
    <p:sldLayoutId id="2147483736" r:id="rId8"/>
    <p:sldLayoutId id="2147483737" r:id="rId9"/>
    <p:sldLayoutId id="2147483699" r:id="rId10"/>
    <p:sldLayoutId id="2147483698" r:id="rId11"/>
    <p:sldLayoutId id="2147483697" r:id="rId12"/>
    <p:sldLayoutId id="2147483689" r:id="rId13"/>
    <p:sldLayoutId id="2147483724" r:id="rId14"/>
    <p:sldLayoutId id="2147483739" r:id="rId15"/>
    <p:sldLayoutId id="2147483797" r:id="rId16"/>
    <p:sldLayoutId id="2147483795" r:id="rId17"/>
    <p:sldLayoutId id="2147483781" r:id="rId18"/>
    <p:sldLayoutId id="2147483785" r:id="rId19"/>
    <p:sldLayoutId id="2147483786" r:id="rId20"/>
    <p:sldLayoutId id="2147483787" r:id="rId21"/>
    <p:sldLayoutId id="2147483788" r:id="rId22"/>
    <p:sldLayoutId id="2147483791" r:id="rId23"/>
    <p:sldLayoutId id="2147483792" r:id="rId24"/>
    <p:sldLayoutId id="2147483793" r:id="rId25"/>
    <p:sldLayoutId id="2147483794" r:id="rId26"/>
    <p:sldLayoutId id="2147483782" r:id="rId27"/>
    <p:sldLayoutId id="2147483784" r:id="rId28"/>
    <p:sldLayoutId id="2147483783" r:id="rId29"/>
    <p:sldLayoutId id="2147483796" r:id="rId30"/>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1" i="0" u="none" strike="noStrike" cap="none">
          <a:solidFill>
            <a:schemeClr val="tx1"/>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chemeClr val="tx1"/>
        </a:buClr>
        <a:buFont typeface="Arial" panose="020B0604020202020204" pitchFamily="34" charset="0"/>
        <a:buNone/>
        <a:defRPr sz="1800" b="0" i="0" u="none" strike="noStrike" cap="none">
          <a:solidFill>
            <a:srgbClr val="000000"/>
          </a:solidFill>
          <a:latin typeface="+mn-lt"/>
          <a:ea typeface="Arial"/>
          <a:cs typeface="Arial"/>
          <a:sym typeface="Arial"/>
        </a:defRPr>
      </a:lvl1pPr>
      <a:lvl2pPr marL="342900" marR="0" lvl="1" indent="-342900" algn="l" rtl="0" eaLnBrk="1" hangingPunct="1">
        <a:lnSpc>
          <a:spcPct val="100000"/>
        </a:lnSpc>
        <a:spcBef>
          <a:spcPts val="0"/>
        </a:spcBef>
        <a:spcAft>
          <a:spcPts val="0"/>
        </a:spcAft>
        <a:buClr>
          <a:schemeClr val="accent1"/>
        </a:buClr>
        <a:buFont typeface="Arial" panose="020B0604020202020204" pitchFamily="34" charset="0"/>
        <a:buChar char="•"/>
        <a:defRPr sz="1867" b="0" i="0" u="none" strike="noStrike" cap="none">
          <a:solidFill>
            <a:srgbClr val="000000"/>
          </a:solidFill>
          <a:latin typeface="Arial"/>
          <a:ea typeface="Arial"/>
          <a:cs typeface="Arial"/>
          <a:sym typeface="Arial"/>
        </a:defRPr>
      </a:lvl2pPr>
      <a:lvl3pPr marL="358775" marR="0" lvl="2" indent="0" algn="l" rtl="0" eaLnBrk="1" hangingPunct="1">
        <a:lnSpc>
          <a:spcPct val="100000"/>
        </a:lnSpc>
        <a:spcBef>
          <a:spcPts val="0"/>
        </a:spcBef>
        <a:spcAft>
          <a:spcPts val="0"/>
        </a:spcAft>
        <a:buClr>
          <a:schemeClr val="tx1"/>
        </a:buClr>
        <a:buFont typeface="Calibri" panose="020F0502020204030204" pitchFamily="34" charset="0"/>
        <a:buNone/>
        <a:defRPr sz="1800" b="0" i="0" u="none" strike="noStrike" cap="none">
          <a:solidFill>
            <a:srgbClr val="000000"/>
          </a:solidFill>
          <a:latin typeface="+mn-lt"/>
          <a:ea typeface="Arial"/>
          <a:cs typeface="Arial"/>
          <a:sym typeface="Arial"/>
        </a:defRPr>
      </a:lvl3pPr>
      <a:lvl4pPr marL="0" marR="0" lvl="3" indent="0" algn="l" rtl="0" eaLnBrk="1" hangingPunct="1">
        <a:lnSpc>
          <a:spcPct val="100000"/>
        </a:lnSpc>
        <a:spcBef>
          <a:spcPts val="0"/>
        </a:spcBef>
        <a:spcAft>
          <a:spcPts val="0"/>
        </a:spcAft>
        <a:buClr>
          <a:schemeClr val="accent1"/>
        </a:buClr>
        <a:buFont typeface="Arial" panose="020B0604020202020204" pitchFamily="34" charset="0"/>
        <a:buNone/>
        <a:defRPr sz="1867" b="0" i="0" u="none" strike="noStrike" cap="none">
          <a:solidFill>
            <a:srgbClr val="000000"/>
          </a:solidFill>
          <a:latin typeface="Arial"/>
          <a:ea typeface="Arial"/>
          <a:cs typeface="Arial"/>
          <a:sym typeface="Arial"/>
        </a:defRPr>
      </a:lvl4pPr>
      <a:lvl5pPr marL="342900" marR="0" lvl="4" indent="-342900" algn="l" rtl="0" eaLnBrk="1" hangingPunct="1">
        <a:lnSpc>
          <a:spcPct val="100000"/>
        </a:lnSpc>
        <a:spcBef>
          <a:spcPts val="0"/>
        </a:spcBef>
        <a:spcAft>
          <a:spcPts val="0"/>
        </a:spcAft>
        <a:buClr>
          <a:schemeClr val="accent1"/>
        </a:buClr>
        <a:buFont typeface="Arial" panose="020B0604020202020204" pitchFamily="34" charset="0"/>
        <a:buChar char="•"/>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88" userDrawn="1">
          <p15:clr>
            <a:srgbClr val="F26B43"/>
          </p15:clr>
        </p15:guide>
        <p15:guide id="4" pos="814" userDrawn="1">
          <p15:clr>
            <a:srgbClr val="F26B43"/>
          </p15:clr>
        </p15:guide>
        <p15:guide id="5" pos="886" userDrawn="1">
          <p15:clr>
            <a:srgbClr val="F26B43"/>
          </p15:clr>
        </p15:guide>
        <p15:guide id="6" pos="1412" userDrawn="1">
          <p15:clr>
            <a:srgbClr val="F26B43"/>
          </p15:clr>
        </p15:guide>
        <p15:guide id="7" pos="1484" userDrawn="1">
          <p15:clr>
            <a:srgbClr val="F26B43"/>
          </p15:clr>
        </p15:guide>
        <p15:guide id="8" pos="2010" userDrawn="1">
          <p15:clr>
            <a:srgbClr val="F26B43"/>
          </p15:clr>
        </p15:guide>
        <p15:guide id="9" pos="2082" userDrawn="1">
          <p15:clr>
            <a:srgbClr val="F26B43"/>
          </p15:clr>
        </p15:guide>
        <p15:guide id="10" pos="2608" userDrawn="1">
          <p15:clr>
            <a:srgbClr val="F26B43"/>
          </p15:clr>
        </p15:guide>
        <p15:guide id="11" pos="2680" userDrawn="1">
          <p15:clr>
            <a:srgbClr val="F26B43"/>
          </p15:clr>
        </p15:guide>
        <p15:guide id="12" pos="3206" userDrawn="1">
          <p15:clr>
            <a:srgbClr val="F26B43"/>
          </p15:clr>
        </p15:guide>
        <p15:guide id="13" pos="3278" userDrawn="1">
          <p15:clr>
            <a:srgbClr val="F26B43"/>
          </p15:clr>
        </p15:guide>
        <p15:guide id="14" pos="3804" userDrawn="1">
          <p15:clr>
            <a:srgbClr val="F26B43"/>
          </p15:clr>
        </p15:guide>
        <p15:guide id="15" pos="3876" userDrawn="1">
          <p15:clr>
            <a:srgbClr val="F26B43"/>
          </p15:clr>
        </p15:guide>
        <p15:guide id="16" pos="4402" userDrawn="1">
          <p15:clr>
            <a:srgbClr val="F26B43"/>
          </p15:clr>
        </p15:guide>
        <p15:guide id="17" pos="4474" userDrawn="1">
          <p15:clr>
            <a:srgbClr val="F26B43"/>
          </p15:clr>
        </p15:guide>
        <p15:guide id="18" pos="4997" userDrawn="1">
          <p15:clr>
            <a:srgbClr val="F26B43"/>
          </p15:clr>
        </p15:guide>
        <p15:guide id="19" pos="5072" userDrawn="1">
          <p15:clr>
            <a:srgbClr val="F26B43"/>
          </p15:clr>
        </p15:guide>
        <p15:guide id="20" pos="5598" userDrawn="1">
          <p15:clr>
            <a:srgbClr val="F26B43"/>
          </p15:clr>
        </p15:guide>
        <p15:guide id="21" pos="5670" userDrawn="1">
          <p15:clr>
            <a:srgbClr val="F26B43"/>
          </p15:clr>
        </p15:guide>
        <p15:guide id="22" pos="6196" userDrawn="1">
          <p15:clr>
            <a:srgbClr val="F26B43"/>
          </p15:clr>
        </p15:guide>
        <p15:guide id="23" pos="6268" userDrawn="1">
          <p15:clr>
            <a:srgbClr val="F26B43"/>
          </p15:clr>
        </p15:guide>
        <p15:guide id="24" pos="6794" userDrawn="1">
          <p15:clr>
            <a:srgbClr val="F26B43"/>
          </p15:clr>
        </p15:guide>
        <p15:guide id="25" pos="6866" userDrawn="1">
          <p15:clr>
            <a:srgbClr val="F26B43"/>
          </p15:clr>
        </p15:guide>
        <p15:guide id="26" pos="7392" userDrawn="1">
          <p15:clr>
            <a:srgbClr val="F26B43"/>
          </p15:clr>
        </p15:guide>
        <p15:guide id="27" orient="horz" userDrawn="1">
          <p15:clr>
            <a:srgbClr val="F26B43"/>
          </p15:clr>
        </p15:guide>
        <p15:guide id="28" orient="horz" pos="4320" userDrawn="1">
          <p15:clr>
            <a:srgbClr val="F26B43"/>
          </p15:clr>
        </p15:guide>
        <p15:guide id="29" orient="horz" pos="864" userDrawn="1">
          <p15:clr>
            <a:srgbClr val="F26B43"/>
          </p15:clr>
        </p15:guide>
        <p15:guide id="30" orient="horz" pos="1305" userDrawn="1">
          <p15:clr>
            <a:srgbClr val="F26B43"/>
          </p15:clr>
        </p15:guide>
        <p15:guide id="31" orient="horz" pos="1377" userDrawn="1">
          <p15:clr>
            <a:srgbClr val="F26B43"/>
          </p15:clr>
        </p15:guide>
        <p15:guide id="32" orient="horz" pos="1819" userDrawn="1">
          <p15:clr>
            <a:srgbClr val="F26B43"/>
          </p15:clr>
        </p15:guide>
        <p15:guide id="33" orient="horz" pos="1891" userDrawn="1">
          <p15:clr>
            <a:srgbClr val="F26B43"/>
          </p15:clr>
        </p15:guide>
        <p15:guide id="34" orient="horz" pos="2332" userDrawn="1">
          <p15:clr>
            <a:srgbClr val="F26B43"/>
          </p15:clr>
        </p15:guide>
        <p15:guide id="35" orient="horz" pos="2404" userDrawn="1">
          <p15:clr>
            <a:srgbClr val="F26B43"/>
          </p15:clr>
        </p15:guide>
        <p15:guide id="36" orient="horz" pos="2846" userDrawn="1">
          <p15:clr>
            <a:srgbClr val="F26B43"/>
          </p15:clr>
        </p15:guide>
        <p15:guide id="37" orient="horz" pos="2918" userDrawn="1">
          <p15:clr>
            <a:srgbClr val="F26B43"/>
          </p15:clr>
        </p15:guide>
        <p15:guide id="38" orient="horz" pos="3360" userDrawn="1">
          <p15:clr>
            <a:srgbClr val="F26B43"/>
          </p15:clr>
        </p15:guide>
        <p15:guide id="39" orient="horz" pos="3432" userDrawn="1">
          <p15:clr>
            <a:srgbClr val="F26B43"/>
          </p15:clr>
        </p15:guide>
        <p15:guide id="40" orient="horz" pos="3873" userDrawn="1">
          <p15:clr>
            <a:srgbClr val="F26B43"/>
          </p15:clr>
        </p15:guide>
        <p15:guide id="41" orient="horz" pos="3952" userDrawn="1">
          <p15:clr>
            <a:srgbClr val="F26B43"/>
          </p15:clr>
        </p15:guide>
        <p15:guide id="42" orient="horz" pos="7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C6644-C990-7F98-57CD-10A1845245C1}"/>
              </a:ext>
            </a:extLst>
          </p:cNvPr>
          <p:cNvSpPr>
            <a:spLocks noGrp="1"/>
          </p:cNvSpPr>
          <p:nvPr>
            <p:ph type="title"/>
          </p:nvPr>
        </p:nvSpPr>
        <p:spPr>
          <a:xfrm>
            <a:off x="457200" y="529389"/>
            <a:ext cx="9378950" cy="842211"/>
          </a:xfrm>
          <a:prstGeom prst="rect">
            <a:avLst/>
          </a:prstGeom>
        </p:spPr>
        <p:txBody>
          <a:bodyPr vert="horz" lIns="0" tIns="0" rIns="0" bIns="0" rtlCol="0" anchor="t">
            <a:noAutofit/>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CF23954-BAF7-17CA-9535-F0655BD2DDD3}"/>
              </a:ext>
            </a:extLst>
          </p:cNvPr>
          <p:cNvSpPr>
            <a:spLocks noGrp="1"/>
          </p:cNvSpPr>
          <p:nvPr>
            <p:ph type="sldNum" sz="quarter" idx="4"/>
          </p:nvPr>
        </p:nvSpPr>
        <p:spPr>
          <a:xfrm>
            <a:off x="10899774" y="6381935"/>
            <a:ext cx="835025" cy="320675"/>
          </a:xfrm>
          <a:prstGeom prst="rect">
            <a:avLst/>
          </a:prstGeom>
          <a:noFill/>
        </p:spPr>
        <p:txBody>
          <a:bodyPr vert="horz" lIns="0" tIns="0" rIns="0" bIns="0" rtlCol="0" anchor="ctr" anchorCtr="0"/>
          <a:lstStyle>
            <a:lvl1pPr algn="r">
              <a:defRPr sz="1000">
                <a:solidFill>
                  <a:schemeClr val="bg1">
                    <a:lumMod val="50000"/>
                  </a:schemeClr>
                </a:solidFill>
                <a:latin typeface="+mn-lt"/>
              </a:defRPr>
            </a:lvl1pPr>
          </a:lstStyle>
          <a:p>
            <a:fld id="{BD5E84FD-A452-43FA-BBBB-419F6C67798F}" type="slidenum">
              <a:rPr lang="en-GB" smtClean="0"/>
              <a:pPr/>
              <a:t>‹#›</a:t>
            </a:fld>
            <a:endParaRPr lang="en-GB"/>
          </a:p>
        </p:txBody>
      </p:sp>
      <p:sp>
        <p:nvSpPr>
          <p:cNvPr id="5" name="Text Placeholder 4">
            <a:extLst>
              <a:ext uri="{FF2B5EF4-FFF2-40B4-BE49-F238E27FC236}">
                <a16:creationId xmlns:a16="http://schemas.microsoft.com/office/drawing/2014/main" id="{ABEF6C47-D9D5-2F80-01FD-3DFED3B551E3}"/>
              </a:ext>
            </a:extLst>
          </p:cNvPr>
          <p:cNvSpPr>
            <a:spLocks noGrp="1"/>
          </p:cNvSpPr>
          <p:nvPr>
            <p:ph type="body" idx="1"/>
          </p:nvPr>
        </p:nvSpPr>
        <p:spPr>
          <a:xfrm>
            <a:off x="457200" y="1371600"/>
            <a:ext cx="11277600" cy="4776787"/>
          </a:xfrm>
          <a:prstGeom prst="rect">
            <a:avLst/>
          </a:prstGeom>
        </p:spPr>
        <p:txBody>
          <a:bodyPr vert="horz" lIns="0" tIns="0" rIns="0" bIns="0" rtlCol="0">
            <a:normAutofit/>
          </a:bodyPr>
          <a:lstStyle/>
          <a:p>
            <a:pPr lvl="0"/>
            <a:r>
              <a:rPr lang="en-US"/>
              <a:t>Click to add text</a:t>
            </a:r>
          </a:p>
        </p:txBody>
      </p:sp>
      <p:sp>
        <p:nvSpPr>
          <p:cNvPr id="9" name="Footer Placeholder 8">
            <a:extLst>
              <a:ext uri="{FF2B5EF4-FFF2-40B4-BE49-F238E27FC236}">
                <a16:creationId xmlns:a16="http://schemas.microsoft.com/office/drawing/2014/main" id="{7ACEC8E3-BBCC-4FB0-74C0-EE8ACEC53A68}"/>
              </a:ext>
            </a:extLst>
          </p:cNvPr>
          <p:cNvSpPr>
            <a:spLocks noGrp="1"/>
          </p:cNvSpPr>
          <p:nvPr>
            <p:ph type="ftr" sz="quarter" idx="3"/>
          </p:nvPr>
        </p:nvSpPr>
        <p:spPr>
          <a:xfrm>
            <a:off x="457200" y="6381935"/>
            <a:ext cx="10328275" cy="320675"/>
          </a:xfrm>
          <a:prstGeom prst="rect">
            <a:avLst/>
          </a:prstGeom>
        </p:spPr>
        <p:txBody>
          <a:bodyPr vert="horz" lIns="0" tIns="0" rIns="0" bIns="0" rtlCol="0" anchor="t" anchorCtr="0"/>
          <a:lstStyle>
            <a:lvl1pPr algn="l">
              <a:defRPr sz="1200">
                <a:solidFill>
                  <a:schemeClr val="bg1">
                    <a:lumMod val="50000"/>
                  </a:schemeClr>
                </a:solidFill>
              </a:defRPr>
            </a:lvl1pPr>
          </a:lstStyle>
          <a:p>
            <a:r>
              <a:rPr lang="en-US"/>
              <a:t>Footnotes and References</a:t>
            </a:r>
            <a:endParaRPr lang="en-GB"/>
          </a:p>
        </p:txBody>
      </p:sp>
      <p:pic>
        <p:nvPicPr>
          <p:cNvPr id="13" name="Graphic 12" hidden="1">
            <a:extLst>
              <a:ext uri="{FF2B5EF4-FFF2-40B4-BE49-F238E27FC236}">
                <a16:creationId xmlns:a16="http://schemas.microsoft.com/office/drawing/2014/main" id="{20B93C2D-C262-9642-98A4-F060F7E52CDD}"/>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058399" y="365126"/>
            <a:ext cx="1676400" cy="495300"/>
          </a:xfrm>
          <a:prstGeom prst="rect">
            <a:avLst/>
          </a:prstGeom>
        </p:spPr>
      </p:pic>
    </p:spTree>
    <p:extLst>
      <p:ext uri="{BB962C8B-B14F-4D97-AF65-F5344CB8AC3E}">
        <p14:creationId xmlns:p14="http://schemas.microsoft.com/office/powerpoint/2010/main" val="441147838"/>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61" r:id="rId16"/>
    <p:sldLayoutId id="2147483762" r:id="rId17"/>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1" i="0" u="none" strike="noStrike" cap="none">
          <a:solidFill>
            <a:schemeClr val="tx1"/>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chemeClr val="tx1"/>
        </a:buClr>
        <a:buFont typeface="Arial" panose="020B0604020202020204" pitchFamily="34" charset="0"/>
        <a:buNone/>
        <a:defRPr sz="1800" b="0" i="0" u="none" strike="noStrike" cap="none">
          <a:solidFill>
            <a:srgbClr val="000000"/>
          </a:solidFill>
          <a:latin typeface="+mn-lt"/>
          <a:ea typeface="Arial"/>
          <a:cs typeface="Arial"/>
          <a:sym typeface="Arial"/>
        </a:defRPr>
      </a:lvl1pPr>
      <a:lvl2pPr marL="342900" marR="0" lvl="1" indent="-342900" algn="l" rtl="0" eaLnBrk="1" hangingPunct="1">
        <a:lnSpc>
          <a:spcPct val="100000"/>
        </a:lnSpc>
        <a:spcBef>
          <a:spcPts val="0"/>
        </a:spcBef>
        <a:spcAft>
          <a:spcPts val="0"/>
        </a:spcAft>
        <a:buClr>
          <a:schemeClr val="accent1"/>
        </a:buClr>
        <a:buFont typeface="Arial" panose="020B0604020202020204" pitchFamily="34" charset="0"/>
        <a:buChar char="•"/>
        <a:defRPr sz="1867" b="0" i="0" u="none" strike="noStrike" cap="none">
          <a:solidFill>
            <a:srgbClr val="000000"/>
          </a:solidFill>
          <a:latin typeface="Arial"/>
          <a:ea typeface="Arial"/>
          <a:cs typeface="Arial"/>
          <a:sym typeface="Arial"/>
        </a:defRPr>
      </a:lvl2pPr>
      <a:lvl3pPr marL="358775" marR="0" lvl="2" indent="0" algn="l" rtl="0" eaLnBrk="1" hangingPunct="1">
        <a:lnSpc>
          <a:spcPct val="100000"/>
        </a:lnSpc>
        <a:spcBef>
          <a:spcPts val="0"/>
        </a:spcBef>
        <a:spcAft>
          <a:spcPts val="0"/>
        </a:spcAft>
        <a:buClr>
          <a:schemeClr val="tx1"/>
        </a:buClr>
        <a:buFont typeface="Calibri" panose="020F0502020204030204" pitchFamily="34" charset="0"/>
        <a:buNone/>
        <a:defRPr sz="1800" b="0" i="0" u="none" strike="noStrike" cap="none">
          <a:solidFill>
            <a:srgbClr val="000000"/>
          </a:solidFill>
          <a:latin typeface="+mn-lt"/>
          <a:ea typeface="Arial"/>
          <a:cs typeface="Arial"/>
          <a:sym typeface="Arial"/>
        </a:defRPr>
      </a:lvl3pPr>
      <a:lvl4pPr marL="0" marR="0" lvl="3" indent="0" algn="l" rtl="0" eaLnBrk="1" hangingPunct="1">
        <a:lnSpc>
          <a:spcPct val="100000"/>
        </a:lnSpc>
        <a:spcBef>
          <a:spcPts val="0"/>
        </a:spcBef>
        <a:spcAft>
          <a:spcPts val="0"/>
        </a:spcAft>
        <a:buClr>
          <a:schemeClr val="accent1"/>
        </a:buClr>
        <a:buFont typeface="Arial" panose="020B0604020202020204" pitchFamily="34" charset="0"/>
        <a:buNone/>
        <a:defRPr sz="1867" b="0" i="0" u="none" strike="noStrike" cap="none">
          <a:solidFill>
            <a:srgbClr val="000000"/>
          </a:solidFill>
          <a:latin typeface="Arial"/>
          <a:ea typeface="Arial"/>
          <a:cs typeface="Arial"/>
          <a:sym typeface="Arial"/>
        </a:defRPr>
      </a:lvl4pPr>
      <a:lvl5pPr marL="342900" marR="0" lvl="4" indent="-342900" algn="l" rtl="0" eaLnBrk="1" hangingPunct="1">
        <a:lnSpc>
          <a:spcPct val="100000"/>
        </a:lnSpc>
        <a:spcBef>
          <a:spcPts val="0"/>
        </a:spcBef>
        <a:spcAft>
          <a:spcPts val="0"/>
        </a:spcAft>
        <a:buClr>
          <a:schemeClr val="accent1"/>
        </a:buClr>
        <a:buFont typeface="Arial" panose="020B0604020202020204" pitchFamily="34" charset="0"/>
        <a:buChar char="•"/>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88">
          <p15:clr>
            <a:srgbClr val="F26B43"/>
          </p15:clr>
        </p15:guide>
        <p15:guide id="4" pos="814">
          <p15:clr>
            <a:srgbClr val="F26B43"/>
          </p15:clr>
        </p15:guide>
        <p15:guide id="5" pos="886">
          <p15:clr>
            <a:srgbClr val="F26B43"/>
          </p15:clr>
        </p15:guide>
        <p15:guide id="6" pos="1412">
          <p15:clr>
            <a:srgbClr val="F26B43"/>
          </p15:clr>
        </p15:guide>
        <p15:guide id="7" pos="1484">
          <p15:clr>
            <a:srgbClr val="F26B43"/>
          </p15:clr>
        </p15:guide>
        <p15:guide id="8" pos="2010">
          <p15:clr>
            <a:srgbClr val="F26B43"/>
          </p15:clr>
        </p15:guide>
        <p15:guide id="9" pos="2082">
          <p15:clr>
            <a:srgbClr val="F26B43"/>
          </p15:clr>
        </p15:guide>
        <p15:guide id="10" pos="2608">
          <p15:clr>
            <a:srgbClr val="F26B43"/>
          </p15:clr>
        </p15:guide>
        <p15:guide id="11" pos="2680">
          <p15:clr>
            <a:srgbClr val="F26B43"/>
          </p15:clr>
        </p15:guide>
        <p15:guide id="12" pos="3206">
          <p15:clr>
            <a:srgbClr val="F26B43"/>
          </p15:clr>
        </p15:guide>
        <p15:guide id="13" pos="3278">
          <p15:clr>
            <a:srgbClr val="F26B43"/>
          </p15:clr>
        </p15:guide>
        <p15:guide id="14" pos="3804">
          <p15:clr>
            <a:srgbClr val="F26B43"/>
          </p15:clr>
        </p15:guide>
        <p15:guide id="15" pos="3876">
          <p15:clr>
            <a:srgbClr val="F26B43"/>
          </p15:clr>
        </p15:guide>
        <p15:guide id="16" pos="4402">
          <p15:clr>
            <a:srgbClr val="F26B43"/>
          </p15:clr>
        </p15:guide>
        <p15:guide id="17" pos="4474">
          <p15:clr>
            <a:srgbClr val="F26B43"/>
          </p15:clr>
        </p15:guide>
        <p15:guide id="18" pos="4997">
          <p15:clr>
            <a:srgbClr val="F26B43"/>
          </p15:clr>
        </p15:guide>
        <p15:guide id="19" pos="5072">
          <p15:clr>
            <a:srgbClr val="F26B43"/>
          </p15:clr>
        </p15:guide>
        <p15:guide id="20" pos="5598">
          <p15:clr>
            <a:srgbClr val="F26B43"/>
          </p15:clr>
        </p15:guide>
        <p15:guide id="21" pos="5670">
          <p15:clr>
            <a:srgbClr val="F26B43"/>
          </p15:clr>
        </p15:guide>
        <p15:guide id="22" pos="6196">
          <p15:clr>
            <a:srgbClr val="F26B43"/>
          </p15:clr>
        </p15:guide>
        <p15:guide id="23" pos="6268">
          <p15:clr>
            <a:srgbClr val="F26B43"/>
          </p15:clr>
        </p15:guide>
        <p15:guide id="24" pos="6794">
          <p15:clr>
            <a:srgbClr val="F26B43"/>
          </p15:clr>
        </p15:guide>
        <p15:guide id="25" pos="6866">
          <p15:clr>
            <a:srgbClr val="F26B43"/>
          </p15:clr>
        </p15:guide>
        <p15:guide id="26" pos="7392">
          <p15:clr>
            <a:srgbClr val="F26B43"/>
          </p15:clr>
        </p15:guide>
        <p15:guide id="27" orient="horz">
          <p15:clr>
            <a:srgbClr val="F26B43"/>
          </p15:clr>
        </p15:guide>
        <p15:guide id="28" orient="horz" pos="4320">
          <p15:clr>
            <a:srgbClr val="F26B43"/>
          </p15:clr>
        </p15:guide>
        <p15:guide id="29" orient="horz" pos="864">
          <p15:clr>
            <a:srgbClr val="F26B43"/>
          </p15:clr>
        </p15:guide>
        <p15:guide id="30" orient="horz" pos="1305">
          <p15:clr>
            <a:srgbClr val="F26B43"/>
          </p15:clr>
        </p15:guide>
        <p15:guide id="31" orient="horz" pos="1377">
          <p15:clr>
            <a:srgbClr val="F26B43"/>
          </p15:clr>
        </p15:guide>
        <p15:guide id="32" orient="horz" pos="1819">
          <p15:clr>
            <a:srgbClr val="F26B43"/>
          </p15:clr>
        </p15:guide>
        <p15:guide id="33" orient="horz" pos="1891">
          <p15:clr>
            <a:srgbClr val="F26B43"/>
          </p15:clr>
        </p15:guide>
        <p15:guide id="34" orient="horz" pos="2332">
          <p15:clr>
            <a:srgbClr val="F26B43"/>
          </p15:clr>
        </p15:guide>
        <p15:guide id="35" orient="horz" pos="2404">
          <p15:clr>
            <a:srgbClr val="F26B43"/>
          </p15:clr>
        </p15:guide>
        <p15:guide id="36" orient="horz" pos="2846">
          <p15:clr>
            <a:srgbClr val="F26B43"/>
          </p15:clr>
        </p15:guide>
        <p15:guide id="37" orient="horz" pos="2918">
          <p15:clr>
            <a:srgbClr val="F26B43"/>
          </p15:clr>
        </p15:guide>
        <p15:guide id="38" orient="horz" pos="3360">
          <p15:clr>
            <a:srgbClr val="F26B43"/>
          </p15:clr>
        </p15:guide>
        <p15:guide id="39" orient="horz" pos="3432">
          <p15:clr>
            <a:srgbClr val="F26B43"/>
          </p15:clr>
        </p15:guide>
        <p15:guide id="40" orient="horz" pos="3873">
          <p15:clr>
            <a:srgbClr val="F26B43"/>
          </p15:clr>
        </p15:guide>
        <p15:guide id="41" orient="horz" pos="3952">
          <p15:clr>
            <a:srgbClr val="F26B43"/>
          </p15:clr>
        </p15:guide>
        <p15:guide id="42"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C6644-C990-7F98-57CD-10A1845245C1}"/>
              </a:ext>
            </a:extLst>
          </p:cNvPr>
          <p:cNvSpPr>
            <a:spLocks noGrp="1"/>
          </p:cNvSpPr>
          <p:nvPr>
            <p:ph type="title"/>
          </p:nvPr>
        </p:nvSpPr>
        <p:spPr>
          <a:xfrm>
            <a:off x="457200" y="529389"/>
            <a:ext cx="9378950" cy="842211"/>
          </a:xfrm>
          <a:prstGeom prst="rect">
            <a:avLst/>
          </a:prstGeom>
        </p:spPr>
        <p:txBody>
          <a:bodyPr vert="horz" lIns="0" tIns="0" rIns="0" bIns="0" rtlCol="0" anchor="t">
            <a:noAutofit/>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CF23954-BAF7-17CA-9535-F0655BD2DDD3}"/>
              </a:ext>
            </a:extLst>
          </p:cNvPr>
          <p:cNvSpPr>
            <a:spLocks noGrp="1"/>
          </p:cNvSpPr>
          <p:nvPr>
            <p:ph type="sldNum" sz="quarter" idx="4"/>
          </p:nvPr>
        </p:nvSpPr>
        <p:spPr>
          <a:xfrm>
            <a:off x="10899774" y="6381935"/>
            <a:ext cx="835025" cy="320675"/>
          </a:xfrm>
          <a:prstGeom prst="rect">
            <a:avLst/>
          </a:prstGeom>
          <a:noFill/>
        </p:spPr>
        <p:txBody>
          <a:bodyPr vert="horz" lIns="0" tIns="0" rIns="0" bIns="0" rtlCol="0" anchor="ctr" anchorCtr="0"/>
          <a:lstStyle>
            <a:lvl1pPr algn="r">
              <a:defRPr sz="1000">
                <a:solidFill>
                  <a:schemeClr val="bg1">
                    <a:lumMod val="50000"/>
                  </a:schemeClr>
                </a:solidFill>
                <a:latin typeface="+mn-lt"/>
              </a:defRPr>
            </a:lvl1pPr>
          </a:lstStyle>
          <a:p>
            <a:fld id="{BD5E84FD-A452-43FA-BBBB-419F6C67798F}" type="slidenum">
              <a:rPr lang="en-GB" smtClean="0"/>
              <a:pPr/>
              <a:t>‹#›</a:t>
            </a:fld>
            <a:endParaRPr lang="en-GB"/>
          </a:p>
        </p:txBody>
      </p:sp>
      <p:sp>
        <p:nvSpPr>
          <p:cNvPr id="5" name="Text Placeholder 4">
            <a:extLst>
              <a:ext uri="{FF2B5EF4-FFF2-40B4-BE49-F238E27FC236}">
                <a16:creationId xmlns:a16="http://schemas.microsoft.com/office/drawing/2014/main" id="{ABEF6C47-D9D5-2F80-01FD-3DFED3B551E3}"/>
              </a:ext>
            </a:extLst>
          </p:cNvPr>
          <p:cNvSpPr>
            <a:spLocks noGrp="1"/>
          </p:cNvSpPr>
          <p:nvPr>
            <p:ph type="body" idx="1"/>
          </p:nvPr>
        </p:nvSpPr>
        <p:spPr>
          <a:xfrm>
            <a:off x="457200" y="1371600"/>
            <a:ext cx="11277600" cy="4776787"/>
          </a:xfrm>
          <a:prstGeom prst="rect">
            <a:avLst/>
          </a:prstGeom>
        </p:spPr>
        <p:txBody>
          <a:bodyPr vert="horz" lIns="0" tIns="0" rIns="0" bIns="0" rtlCol="0">
            <a:normAutofit/>
          </a:bodyPr>
          <a:lstStyle/>
          <a:p>
            <a:pPr lvl="0"/>
            <a:r>
              <a:rPr lang="en-US"/>
              <a:t>Click to add text</a:t>
            </a:r>
          </a:p>
        </p:txBody>
      </p:sp>
      <p:sp>
        <p:nvSpPr>
          <p:cNvPr id="9" name="Footer Placeholder 8">
            <a:extLst>
              <a:ext uri="{FF2B5EF4-FFF2-40B4-BE49-F238E27FC236}">
                <a16:creationId xmlns:a16="http://schemas.microsoft.com/office/drawing/2014/main" id="{7ACEC8E3-BBCC-4FB0-74C0-EE8ACEC53A68}"/>
              </a:ext>
            </a:extLst>
          </p:cNvPr>
          <p:cNvSpPr>
            <a:spLocks noGrp="1"/>
          </p:cNvSpPr>
          <p:nvPr>
            <p:ph type="ftr" sz="quarter" idx="3"/>
          </p:nvPr>
        </p:nvSpPr>
        <p:spPr>
          <a:xfrm>
            <a:off x="457200" y="6381935"/>
            <a:ext cx="10328275" cy="320675"/>
          </a:xfrm>
          <a:prstGeom prst="rect">
            <a:avLst/>
          </a:prstGeom>
        </p:spPr>
        <p:txBody>
          <a:bodyPr vert="horz" lIns="0" tIns="0" rIns="0" bIns="0" rtlCol="0" anchor="t" anchorCtr="0"/>
          <a:lstStyle>
            <a:lvl1pPr algn="l">
              <a:defRPr sz="1200">
                <a:solidFill>
                  <a:schemeClr val="bg1">
                    <a:lumMod val="50000"/>
                  </a:schemeClr>
                </a:solidFill>
              </a:defRPr>
            </a:lvl1pPr>
          </a:lstStyle>
          <a:p>
            <a:r>
              <a:rPr lang="en-US"/>
              <a:t>Footnotes and References</a:t>
            </a:r>
            <a:endParaRPr lang="en-GB"/>
          </a:p>
        </p:txBody>
      </p:sp>
      <p:pic>
        <p:nvPicPr>
          <p:cNvPr id="13" name="Graphic 12" hidden="1">
            <a:extLst>
              <a:ext uri="{FF2B5EF4-FFF2-40B4-BE49-F238E27FC236}">
                <a16:creationId xmlns:a16="http://schemas.microsoft.com/office/drawing/2014/main" id="{20B93C2D-C262-9642-98A4-F060F7E52CDD}"/>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058399" y="365126"/>
            <a:ext cx="1676400" cy="495300"/>
          </a:xfrm>
          <a:prstGeom prst="rect">
            <a:avLst/>
          </a:prstGeom>
        </p:spPr>
      </p:pic>
    </p:spTree>
    <p:extLst>
      <p:ext uri="{BB962C8B-B14F-4D97-AF65-F5344CB8AC3E}">
        <p14:creationId xmlns:p14="http://schemas.microsoft.com/office/powerpoint/2010/main" val="441147838"/>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1" i="0" u="none" strike="noStrike" cap="none">
          <a:solidFill>
            <a:schemeClr val="tx1"/>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chemeClr val="tx1"/>
        </a:buClr>
        <a:buFont typeface="Arial" panose="020B0604020202020204" pitchFamily="34" charset="0"/>
        <a:buNone/>
        <a:defRPr sz="1800" b="0" i="0" u="none" strike="noStrike" cap="none">
          <a:solidFill>
            <a:srgbClr val="000000"/>
          </a:solidFill>
          <a:latin typeface="+mn-lt"/>
          <a:ea typeface="Arial"/>
          <a:cs typeface="Arial"/>
          <a:sym typeface="Arial"/>
        </a:defRPr>
      </a:lvl1pPr>
      <a:lvl2pPr marL="342900" marR="0" lvl="1" indent="-342900" algn="l" rtl="0" eaLnBrk="1" hangingPunct="1">
        <a:lnSpc>
          <a:spcPct val="100000"/>
        </a:lnSpc>
        <a:spcBef>
          <a:spcPts val="0"/>
        </a:spcBef>
        <a:spcAft>
          <a:spcPts val="0"/>
        </a:spcAft>
        <a:buClr>
          <a:schemeClr val="accent1"/>
        </a:buClr>
        <a:buFont typeface="Arial" panose="020B0604020202020204" pitchFamily="34" charset="0"/>
        <a:buChar char="•"/>
        <a:defRPr sz="1867" b="0" i="0" u="none" strike="noStrike" cap="none">
          <a:solidFill>
            <a:srgbClr val="000000"/>
          </a:solidFill>
          <a:latin typeface="Arial"/>
          <a:ea typeface="Arial"/>
          <a:cs typeface="Arial"/>
          <a:sym typeface="Arial"/>
        </a:defRPr>
      </a:lvl2pPr>
      <a:lvl3pPr marL="358775" marR="0" lvl="2" indent="0" algn="l" rtl="0" eaLnBrk="1" hangingPunct="1">
        <a:lnSpc>
          <a:spcPct val="100000"/>
        </a:lnSpc>
        <a:spcBef>
          <a:spcPts val="0"/>
        </a:spcBef>
        <a:spcAft>
          <a:spcPts val="0"/>
        </a:spcAft>
        <a:buClr>
          <a:schemeClr val="tx1"/>
        </a:buClr>
        <a:buFont typeface="Calibri" panose="020F0502020204030204" pitchFamily="34" charset="0"/>
        <a:buNone/>
        <a:defRPr sz="1800" b="0" i="0" u="none" strike="noStrike" cap="none">
          <a:solidFill>
            <a:srgbClr val="000000"/>
          </a:solidFill>
          <a:latin typeface="+mn-lt"/>
          <a:ea typeface="Arial"/>
          <a:cs typeface="Arial"/>
          <a:sym typeface="Arial"/>
        </a:defRPr>
      </a:lvl3pPr>
      <a:lvl4pPr marL="0" marR="0" lvl="3" indent="0" algn="l" rtl="0" eaLnBrk="1" hangingPunct="1">
        <a:lnSpc>
          <a:spcPct val="100000"/>
        </a:lnSpc>
        <a:spcBef>
          <a:spcPts val="0"/>
        </a:spcBef>
        <a:spcAft>
          <a:spcPts val="0"/>
        </a:spcAft>
        <a:buClr>
          <a:schemeClr val="accent1"/>
        </a:buClr>
        <a:buFont typeface="Arial" panose="020B0604020202020204" pitchFamily="34" charset="0"/>
        <a:buNone/>
        <a:defRPr sz="1867" b="0" i="0" u="none" strike="noStrike" cap="none">
          <a:solidFill>
            <a:srgbClr val="000000"/>
          </a:solidFill>
          <a:latin typeface="Arial"/>
          <a:ea typeface="Arial"/>
          <a:cs typeface="Arial"/>
          <a:sym typeface="Arial"/>
        </a:defRPr>
      </a:lvl4pPr>
      <a:lvl5pPr marL="342900" marR="0" lvl="4" indent="-342900" algn="l" rtl="0" eaLnBrk="1" hangingPunct="1">
        <a:lnSpc>
          <a:spcPct val="100000"/>
        </a:lnSpc>
        <a:spcBef>
          <a:spcPts val="0"/>
        </a:spcBef>
        <a:spcAft>
          <a:spcPts val="0"/>
        </a:spcAft>
        <a:buClr>
          <a:schemeClr val="accent1"/>
        </a:buClr>
        <a:buFont typeface="Arial" panose="020B0604020202020204" pitchFamily="34" charset="0"/>
        <a:buChar char="•"/>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88">
          <p15:clr>
            <a:srgbClr val="F26B43"/>
          </p15:clr>
        </p15:guide>
        <p15:guide id="4" pos="814">
          <p15:clr>
            <a:srgbClr val="F26B43"/>
          </p15:clr>
        </p15:guide>
        <p15:guide id="5" pos="886">
          <p15:clr>
            <a:srgbClr val="F26B43"/>
          </p15:clr>
        </p15:guide>
        <p15:guide id="6" pos="1412">
          <p15:clr>
            <a:srgbClr val="F26B43"/>
          </p15:clr>
        </p15:guide>
        <p15:guide id="7" pos="1484">
          <p15:clr>
            <a:srgbClr val="F26B43"/>
          </p15:clr>
        </p15:guide>
        <p15:guide id="8" pos="2010">
          <p15:clr>
            <a:srgbClr val="F26B43"/>
          </p15:clr>
        </p15:guide>
        <p15:guide id="9" pos="2082">
          <p15:clr>
            <a:srgbClr val="F26B43"/>
          </p15:clr>
        </p15:guide>
        <p15:guide id="10" pos="2608">
          <p15:clr>
            <a:srgbClr val="F26B43"/>
          </p15:clr>
        </p15:guide>
        <p15:guide id="11" pos="2680">
          <p15:clr>
            <a:srgbClr val="F26B43"/>
          </p15:clr>
        </p15:guide>
        <p15:guide id="12" pos="3206">
          <p15:clr>
            <a:srgbClr val="F26B43"/>
          </p15:clr>
        </p15:guide>
        <p15:guide id="13" pos="3278">
          <p15:clr>
            <a:srgbClr val="F26B43"/>
          </p15:clr>
        </p15:guide>
        <p15:guide id="14" pos="3804">
          <p15:clr>
            <a:srgbClr val="F26B43"/>
          </p15:clr>
        </p15:guide>
        <p15:guide id="15" pos="3876">
          <p15:clr>
            <a:srgbClr val="F26B43"/>
          </p15:clr>
        </p15:guide>
        <p15:guide id="16" pos="4402">
          <p15:clr>
            <a:srgbClr val="F26B43"/>
          </p15:clr>
        </p15:guide>
        <p15:guide id="17" pos="4474">
          <p15:clr>
            <a:srgbClr val="F26B43"/>
          </p15:clr>
        </p15:guide>
        <p15:guide id="18" pos="4997">
          <p15:clr>
            <a:srgbClr val="F26B43"/>
          </p15:clr>
        </p15:guide>
        <p15:guide id="19" pos="5072">
          <p15:clr>
            <a:srgbClr val="F26B43"/>
          </p15:clr>
        </p15:guide>
        <p15:guide id="20" pos="5598">
          <p15:clr>
            <a:srgbClr val="F26B43"/>
          </p15:clr>
        </p15:guide>
        <p15:guide id="21" pos="5670">
          <p15:clr>
            <a:srgbClr val="F26B43"/>
          </p15:clr>
        </p15:guide>
        <p15:guide id="22" pos="6196">
          <p15:clr>
            <a:srgbClr val="F26B43"/>
          </p15:clr>
        </p15:guide>
        <p15:guide id="23" pos="6268">
          <p15:clr>
            <a:srgbClr val="F26B43"/>
          </p15:clr>
        </p15:guide>
        <p15:guide id="24" pos="6794">
          <p15:clr>
            <a:srgbClr val="F26B43"/>
          </p15:clr>
        </p15:guide>
        <p15:guide id="25" pos="6866">
          <p15:clr>
            <a:srgbClr val="F26B43"/>
          </p15:clr>
        </p15:guide>
        <p15:guide id="26" pos="7392">
          <p15:clr>
            <a:srgbClr val="F26B43"/>
          </p15:clr>
        </p15:guide>
        <p15:guide id="27" orient="horz">
          <p15:clr>
            <a:srgbClr val="F26B43"/>
          </p15:clr>
        </p15:guide>
        <p15:guide id="28" orient="horz" pos="4320">
          <p15:clr>
            <a:srgbClr val="F26B43"/>
          </p15:clr>
        </p15:guide>
        <p15:guide id="29" orient="horz" pos="864">
          <p15:clr>
            <a:srgbClr val="F26B43"/>
          </p15:clr>
        </p15:guide>
        <p15:guide id="30" orient="horz" pos="1305">
          <p15:clr>
            <a:srgbClr val="F26B43"/>
          </p15:clr>
        </p15:guide>
        <p15:guide id="31" orient="horz" pos="1377">
          <p15:clr>
            <a:srgbClr val="F26B43"/>
          </p15:clr>
        </p15:guide>
        <p15:guide id="32" orient="horz" pos="1819">
          <p15:clr>
            <a:srgbClr val="F26B43"/>
          </p15:clr>
        </p15:guide>
        <p15:guide id="33" orient="horz" pos="1891">
          <p15:clr>
            <a:srgbClr val="F26B43"/>
          </p15:clr>
        </p15:guide>
        <p15:guide id="34" orient="horz" pos="2332">
          <p15:clr>
            <a:srgbClr val="F26B43"/>
          </p15:clr>
        </p15:guide>
        <p15:guide id="35" orient="horz" pos="2404">
          <p15:clr>
            <a:srgbClr val="F26B43"/>
          </p15:clr>
        </p15:guide>
        <p15:guide id="36" orient="horz" pos="2846">
          <p15:clr>
            <a:srgbClr val="F26B43"/>
          </p15:clr>
        </p15:guide>
        <p15:guide id="37" orient="horz" pos="2918">
          <p15:clr>
            <a:srgbClr val="F26B43"/>
          </p15:clr>
        </p15:guide>
        <p15:guide id="38" orient="horz" pos="3360">
          <p15:clr>
            <a:srgbClr val="F26B43"/>
          </p15:clr>
        </p15:guide>
        <p15:guide id="39" orient="horz" pos="3432">
          <p15:clr>
            <a:srgbClr val="F26B43"/>
          </p15:clr>
        </p15:guide>
        <p15:guide id="40" orient="horz" pos="3873">
          <p15:clr>
            <a:srgbClr val="F26B43"/>
          </p15:clr>
        </p15:guide>
        <p15:guide id="41" orient="horz" pos="3952">
          <p15:clr>
            <a:srgbClr val="F26B43"/>
          </p15:clr>
        </p15:guide>
        <p15:guide id="42" orient="horz" pos="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C6644-C990-7F98-57CD-10A1845245C1}"/>
              </a:ext>
            </a:extLst>
          </p:cNvPr>
          <p:cNvSpPr>
            <a:spLocks noGrp="1"/>
          </p:cNvSpPr>
          <p:nvPr>
            <p:ph type="title"/>
          </p:nvPr>
        </p:nvSpPr>
        <p:spPr>
          <a:xfrm>
            <a:off x="457200" y="529389"/>
            <a:ext cx="9378950" cy="842211"/>
          </a:xfrm>
          <a:prstGeom prst="rect">
            <a:avLst/>
          </a:prstGeom>
        </p:spPr>
        <p:txBody>
          <a:bodyPr vert="horz" lIns="0" tIns="0" rIns="0" bIns="0" rtlCol="0" anchor="t">
            <a:noAutofit/>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CF23954-BAF7-17CA-9535-F0655BD2DDD3}"/>
              </a:ext>
            </a:extLst>
          </p:cNvPr>
          <p:cNvSpPr>
            <a:spLocks noGrp="1"/>
          </p:cNvSpPr>
          <p:nvPr>
            <p:ph type="sldNum" sz="quarter" idx="4"/>
          </p:nvPr>
        </p:nvSpPr>
        <p:spPr>
          <a:xfrm>
            <a:off x="10899774" y="6381935"/>
            <a:ext cx="835025" cy="320675"/>
          </a:xfrm>
          <a:prstGeom prst="rect">
            <a:avLst/>
          </a:prstGeom>
          <a:noFill/>
        </p:spPr>
        <p:txBody>
          <a:bodyPr vert="horz" lIns="0" tIns="0" rIns="0" bIns="0" rtlCol="0" anchor="ctr" anchorCtr="0"/>
          <a:lstStyle>
            <a:lvl1pPr algn="r">
              <a:defRPr sz="1000">
                <a:solidFill>
                  <a:schemeClr val="bg1">
                    <a:lumMod val="50000"/>
                  </a:schemeClr>
                </a:solidFill>
                <a:latin typeface="+mn-lt"/>
              </a:defRPr>
            </a:lvl1pPr>
          </a:lstStyle>
          <a:p>
            <a:fld id="{BD5E84FD-A452-43FA-BBBB-419F6C67798F}" type="slidenum">
              <a:rPr lang="en-GB" smtClean="0"/>
              <a:pPr/>
              <a:t>‹#›</a:t>
            </a:fld>
            <a:endParaRPr lang="en-GB"/>
          </a:p>
        </p:txBody>
      </p:sp>
      <p:sp>
        <p:nvSpPr>
          <p:cNvPr id="5" name="Text Placeholder 4">
            <a:extLst>
              <a:ext uri="{FF2B5EF4-FFF2-40B4-BE49-F238E27FC236}">
                <a16:creationId xmlns:a16="http://schemas.microsoft.com/office/drawing/2014/main" id="{ABEF6C47-D9D5-2F80-01FD-3DFED3B551E3}"/>
              </a:ext>
            </a:extLst>
          </p:cNvPr>
          <p:cNvSpPr>
            <a:spLocks noGrp="1"/>
          </p:cNvSpPr>
          <p:nvPr>
            <p:ph type="body" idx="1"/>
          </p:nvPr>
        </p:nvSpPr>
        <p:spPr>
          <a:xfrm>
            <a:off x="457200" y="1371600"/>
            <a:ext cx="11277600" cy="4776787"/>
          </a:xfrm>
          <a:prstGeom prst="rect">
            <a:avLst/>
          </a:prstGeom>
        </p:spPr>
        <p:txBody>
          <a:bodyPr vert="horz" lIns="0" tIns="0" rIns="0" bIns="0" rtlCol="0">
            <a:normAutofit/>
          </a:bodyPr>
          <a:lstStyle/>
          <a:p>
            <a:pPr lvl="0"/>
            <a:r>
              <a:rPr lang="en-US"/>
              <a:t>Click to add text</a:t>
            </a:r>
          </a:p>
        </p:txBody>
      </p:sp>
      <p:sp>
        <p:nvSpPr>
          <p:cNvPr id="9" name="Footer Placeholder 8">
            <a:extLst>
              <a:ext uri="{FF2B5EF4-FFF2-40B4-BE49-F238E27FC236}">
                <a16:creationId xmlns:a16="http://schemas.microsoft.com/office/drawing/2014/main" id="{7ACEC8E3-BBCC-4FB0-74C0-EE8ACEC53A68}"/>
              </a:ext>
            </a:extLst>
          </p:cNvPr>
          <p:cNvSpPr>
            <a:spLocks noGrp="1"/>
          </p:cNvSpPr>
          <p:nvPr>
            <p:ph type="ftr" sz="quarter" idx="3"/>
          </p:nvPr>
        </p:nvSpPr>
        <p:spPr>
          <a:xfrm>
            <a:off x="457200" y="6381935"/>
            <a:ext cx="10328275" cy="320675"/>
          </a:xfrm>
          <a:prstGeom prst="rect">
            <a:avLst/>
          </a:prstGeom>
        </p:spPr>
        <p:txBody>
          <a:bodyPr vert="horz" lIns="0" tIns="0" rIns="0" bIns="0" rtlCol="0" anchor="t" anchorCtr="0"/>
          <a:lstStyle>
            <a:lvl1pPr algn="l">
              <a:defRPr sz="1200">
                <a:solidFill>
                  <a:schemeClr val="bg1">
                    <a:lumMod val="50000"/>
                  </a:schemeClr>
                </a:solidFill>
              </a:defRPr>
            </a:lvl1pPr>
          </a:lstStyle>
          <a:p>
            <a:r>
              <a:rPr lang="en-US"/>
              <a:t>Footnotes and References</a:t>
            </a:r>
            <a:endParaRPr lang="en-GB"/>
          </a:p>
        </p:txBody>
      </p:sp>
      <p:pic>
        <p:nvPicPr>
          <p:cNvPr id="13" name="Graphic 12" hidden="1">
            <a:extLst>
              <a:ext uri="{FF2B5EF4-FFF2-40B4-BE49-F238E27FC236}">
                <a16:creationId xmlns:a16="http://schemas.microsoft.com/office/drawing/2014/main" id="{20B93C2D-C262-9642-98A4-F060F7E52CDD}"/>
              </a:ext>
            </a:extLst>
          </p:cNvPr>
          <p:cNvPicPr>
            <a:picLocks noChangeAspect="1"/>
          </p:cNvPicPr>
          <p:nvPr userDrawn="1"/>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058399" y="365126"/>
            <a:ext cx="1676400" cy="495300"/>
          </a:xfrm>
          <a:prstGeom prst="rect">
            <a:avLst/>
          </a:prstGeom>
        </p:spPr>
      </p:pic>
    </p:spTree>
    <p:extLst>
      <p:ext uri="{BB962C8B-B14F-4D97-AF65-F5344CB8AC3E}">
        <p14:creationId xmlns:p14="http://schemas.microsoft.com/office/powerpoint/2010/main" val="873345561"/>
      </p:ext>
    </p:extLst>
  </p:cSld>
  <p:clrMap bg1="lt1" tx1="dk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756" r:id="rId16"/>
    <p:sldLayoutId id="2147483757" r:id="rId17"/>
    <p:sldLayoutId id="2147483758" r:id="rId18"/>
    <p:sldLayoutId id="2147483760" r:id="rId19"/>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1" i="0" u="none" strike="noStrike" cap="none">
          <a:solidFill>
            <a:schemeClr val="tx1"/>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chemeClr val="tx1"/>
        </a:buClr>
        <a:buFont typeface="Arial" panose="020B0604020202020204" pitchFamily="34" charset="0"/>
        <a:buNone/>
        <a:defRPr sz="1800" b="0" i="0" u="none" strike="noStrike" cap="none">
          <a:solidFill>
            <a:srgbClr val="000000"/>
          </a:solidFill>
          <a:latin typeface="+mn-lt"/>
          <a:ea typeface="Arial"/>
          <a:cs typeface="Arial"/>
          <a:sym typeface="Arial"/>
        </a:defRPr>
      </a:lvl1pPr>
      <a:lvl2pPr marL="342900" marR="0" lvl="1" indent="-342900" algn="l" rtl="0" eaLnBrk="1" hangingPunct="1">
        <a:lnSpc>
          <a:spcPct val="100000"/>
        </a:lnSpc>
        <a:spcBef>
          <a:spcPts val="0"/>
        </a:spcBef>
        <a:spcAft>
          <a:spcPts val="0"/>
        </a:spcAft>
        <a:buClr>
          <a:schemeClr val="accent1"/>
        </a:buClr>
        <a:buFont typeface="Arial" panose="020B0604020202020204" pitchFamily="34" charset="0"/>
        <a:buChar char="•"/>
        <a:defRPr sz="1867" b="0" i="0" u="none" strike="noStrike" cap="none">
          <a:solidFill>
            <a:srgbClr val="000000"/>
          </a:solidFill>
          <a:latin typeface="Arial"/>
          <a:ea typeface="Arial"/>
          <a:cs typeface="Arial"/>
          <a:sym typeface="Arial"/>
        </a:defRPr>
      </a:lvl2pPr>
      <a:lvl3pPr marL="358775" marR="0" lvl="2" indent="0" algn="l" rtl="0" eaLnBrk="1" hangingPunct="1">
        <a:lnSpc>
          <a:spcPct val="100000"/>
        </a:lnSpc>
        <a:spcBef>
          <a:spcPts val="0"/>
        </a:spcBef>
        <a:spcAft>
          <a:spcPts val="0"/>
        </a:spcAft>
        <a:buClr>
          <a:schemeClr val="tx1"/>
        </a:buClr>
        <a:buFont typeface="Calibri" panose="020F0502020204030204" pitchFamily="34" charset="0"/>
        <a:buNone/>
        <a:defRPr sz="1800" b="0" i="0" u="none" strike="noStrike" cap="none">
          <a:solidFill>
            <a:srgbClr val="000000"/>
          </a:solidFill>
          <a:latin typeface="+mn-lt"/>
          <a:ea typeface="Arial"/>
          <a:cs typeface="Arial"/>
          <a:sym typeface="Arial"/>
        </a:defRPr>
      </a:lvl3pPr>
      <a:lvl4pPr marL="0" marR="0" lvl="3" indent="0" algn="l" rtl="0" eaLnBrk="1" hangingPunct="1">
        <a:lnSpc>
          <a:spcPct val="100000"/>
        </a:lnSpc>
        <a:spcBef>
          <a:spcPts val="0"/>
        </a:spcBef>
        <a:spcAft>
          <a:spcPts val="0"/>
        </a:spcAft>
        <a:buClr>
          <a:schemeClr val="accent1"/>
        </a:buClr>
        <a:buFont typeface="Arial" panose="020B0604020202020204" pitchFamily="34" charset="0"/>
        <a:buNone/>
        <a:defRPr sz="1867" b="0" i="0" u="none" strike="noStrike" cap="none">
          <a:solidFill>
            <a:srgbClr val="000000"/>
          </a:solidFill>
          <a:latin typeface="Arial"/>
          <a:ea typeface="Arial"/>
          <a:cs typeface="Arial"/>
          <a:sym typeface="Arial"/>
        </a:defRPr>
      </a:lvl4pPr>
      <a:lvl5pPr marL="342900" marR="0" lvl="4" indent="-342900" algn="l" rtl="0" eaLnBrk="1" hangingPunct="1">
        <a:lnSpc>
          <a:spcPct val="100000"/>
        </a:lnSpc>
        <a:spcBef>
          <a:spcPts val="0"/>
        </a:spcBef>
        <a:spcAft>
          <a:spcPts val="0"/>
        </a:spcAft>
        <a:buClr>
          <a:schemeClr val="accent1"/>
        </a:buClr>
        <a:buFont typeface="Arial" panose="020B0604020202020204" pitchFamily="34" charset="0"/>
        <a:buChar char="•"/>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88" userDrawn="1">
          <p15:clr>
            <a:srgbClr val="F26B43"/>
          </p15:clr>
        </p15:guide>
        <p15:guide id="4" pos="814" userDrawn="1">
          <p15:clr>
            <a:srgbClr val="F26B43"/>
          </p15:clr>
        </p15:guide>
        <p15:guide id="5" pos="886" userDrawn="1">
          <p15:clr>
            <a:srgbClr val="F26B43"/>
          </p15:clr>
        </p15:guide>
        <p15:guide id="6" pos="1412" userDrawn="1">
          <p15:clr>
            <a:srgbClr val="F26B43"/>
          </p15:clr>
        </p15:guide>
        <p15:guide id="7" pos="1484" userDrawn="1">
          <p15:clr>
            <a:srgbClr val="F26B43"/>
          </p15:clr>
        </p15:guide>
        <p15:guide id="8" pos="2010" userDrawn="1">
          <p15:clr>
            <a:srgbClr val="F26B43"/>
          </p15:clr>
        </p15:guide>
        <p15:guide id="9" pos="2082" userDrawn="1">
          <p15:clr>
            <a:srgbClr val="F26B43"/>
          </p15:clr>
        </p15:guide>
        <p15:guide id="10" pos="2608" userDrawn="1">
          <p15:clr>
            <a:srgbClr val="F26B43"/>
          </p15:clr>
        </p15:guide>
        <p15:guide id="11" pos="2680" userDrawn="1">
          <p15:clr>
            <a:srgbClr val="F26B43"/>
          </p15:clr>
        </p15:guide>
        <p15:guide id="12" pos="3206" userDrawn="1">
          <p15:clr>
            <a:srgbClr val="F26B43"/>
          </p15:clr>
        </p15:guide>
        <p15:guide id="13" pos="3278" userDrawn="1">
          <p15:clr>
            <a:srgbClr val="F26B43"/>
          </p15:clr>
        </p15:guide>
        <p15:guide id="14" pos="3804" userDrawn="1">
          <p15:clr>
            <a:srgbClr val="F26B43"/>
          </p15:clr>
        </p15:guide>
        <p15:guide id="15" pos="3876" userDrawn="1">
          <p15:clr>
            <a:srgbClr val="F26B43"/>
          </p15:clr>
        </p15:guide>
        <p15:guide id="16" pos="4402" userDrawn="1">
          <p15:clr>
            <a:srgbClr val="F26B43"/>
          </p15:clr>
        </p15:guide>
        <p15:guide id="17" pos="4474" userDrawn="1">
          <p15:clr>
            <a:srgbClr val="F26B43"/>
          </p15:clr>
        </p15:guide>
        <p15:guide id="18" pos="4997" userDrawn="1">
          <p15:clr>
            <a:srgbClr val="F26B43"/>
          </p15:clr>
        </p15:guide>
        <p15:guide id="19" pos="5072" userDrawn="1">
          <p15:clr>
            <a:srgbClr val="F26B43"/>
          </p15:clr>
        </p15:guide>
        <p15:guide id="20" pos="5598" userDrawn="1">
          <p15:clr>
            <a:srgbClr val="F26B43"/>
          </p15:clr>
        </p15:guide>
        <p15:guide id="21" pos="5670" userDrawn="1">
          <p15:clr>
            <a:srgbClr val="F26B43"/>
          </p15:clr>
        </p15:guide>
        <p15:guide id="22" pos="6196" userDrawn="1">
          <p15:clr>
            <a:srgbClr val="F26B43"/>
          </p15:clr>
        </p15:guide>
        <p15:guide id="23" pos="6268" userDrawn="1">
          <p15:clr>
            <a:srgbClr val="F26B43"/>
          </p15:clr>
        </p15:guide>
        <p15:guide id="24" pos="6794" userDrawn="1">
          <p15:clr>
            <a:srgbClr val="F26B43"/>
          </p15:clr>
        </p15:guide>
        <p15:guide id="25" pos="6866" userDrawn="1">
          <p15:clr>
            <a:srgbClr val="F26B43"/>
          </p15:clr>
        </p15:guide>
        <p15:guide id="26" pos="7392" userDrawn="1">
          <p15:clr>
            <a:srgbClr val="F26B43"/>
          </p15:clr>
        </p15:guide>
        <p15:guide id="27" orient="horz" userDrawn="1">
          <p15:clr>
            <a:srgbClr val="F26B43"/>
          </p15:clr>
        </p15:guide>
        <p15:guide id="28" orient="horz" pos="4320" userDrawn="1">
          <p15:clr>
            <a:srgbClr val="F26B43"/>
          </p15:clr>
        </p15:guide>
        <p15:guide id="29" orient="horz" pos="864" userDrawn="1">
          <p15:clr>
            <a:srgbClr val="F26B43"/>
          </p15:clr>
        </p15:guide>
        <p15:guide id="30" orient="horz" pos="1305" userDrawn="1">
          <p15:clr>
            <a:srgbClr val="F26B43"/>
          </p15:clr>
        </p15:guide>
        <p15:guide id="31" orient="horz" pos="1377" userDrawn="1">
          <p15:clr>
            <a:srgbClr val="F26B43"/>
          </p15:clr>
        </p15:guide>
        <p15:guide id="32" orient="horz" pos="1819" userDrawn="1">
          <p15:clr>
            <a:srgbClr val="F26B43"/>
          </p15:clr>
        </p15:guide>
        <p15:guide id="33" orient="horz" pos="1891" userDrawn="1">
          <p15:clr>
            <a:srgbClr val="F26B43"/>
          </p15:clr>
        </p15:guide>
        <p15:guide id="34" orient="horz" pos="2332" userDrawn="1">
          <p15:clr>
            <a:srgbClr val="F26B43"/>
          </p15:clr>
        </p15:guide>
        <p15:guide id="35" orient="horz" pos="2404" userDrawn="1">
          <p15:clr>
            <a:srgbClr val="F26B43"/>
          </p15:clr>
        </p15:guide>
        <p15:guide id="36" orient="horz" pos="2846" userDrawn="1">
          <p15:clr>
            <a:srgbClr val="F26B43"/>
          </p15:clr>
        </p15:guide>
        <p15:guide id="37" orient="horz" pos="2918" userDrawn="1">
          <p15:clr>
            <a:srgbClr val="F26B43"/>
          </p15:clr>
        </p15:guide>
        <p15:guide id="38" orient="horz" pos="3360" userDrawn="1">
          <p15:clr>
            <a:srgbClr val="F26B43"/>
          </p15:clr>
        </p15:guide>
        <p15:guide id="39" orient="horz" pos="3432" userDrawn="1">
          <p15:clr>
            <a:srgbClr val="F26B43"/>
          </p15:clr>
        </p15:guide>
        <p15:guide id="40" orient="horz" pos="3873" userDrawn="1">
          <p15:clr>
            <a:srgbClr val="F26B43"/>
          </p15:clr>
        </p15:guide>
        <p15:guide id="41" orient="horz" pos="3952" userDrawn="1">
          <p15:clr>
            <a:srgbClr val="F26B43"/>
          </p15:clr>
        </p15:guide>
        <p15:guide id="42"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34.xml"/><Relationship Id="rId1" Type="http://schemas.openxmlformats.org/officeDocument/2006/relationships/video" Target="https://www.youtube.com/embed/GJZNUCYS7s0?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458C43F2-4ED4-BB2E-D047-8D62BCFB88E2}"/>
              </a:ext>
            </a:extLst>
          </p:cNvPr>
          <p:cNvSpPr>
            <a:spLocks noGrp="1"/>
          </p:cNvSpPr>
          <p:nvPr>
            <p:ph type="sldNum" sz="quarter" idx="10"/>
          </p:nvPr>
        </p:nvSpPr>
        <p:spPr>
          <a:xfrm>
            <a:off x="10899774" y="6381935"/>
            <a:ext cx="835025" cy="320675"/>
          </a:xfrm>
        </p:spPr>
        <p:txBody>
          <a:bodyPr/>
          <a:lstStyle/>
          <a:p>
            <a:pPr>
              <a:spcAft>
                <a:spcPts val="600"/>
              </a:spcAft>
            </a:pPr>
            <a:fld id="{BD5E84FD-A452-43FA-BBBB-419F6C67798F}" type="slidenum">
              <a:rPr lang="en-GB" smtClean="0"/>
              <a:pPr>
                <a:spcAft>
                  <a:spcPts val="600"/>
                </a:spcAft>
              </a:pPr>
              <a:t>1</a:t>
            </a:fld>
            <a:endParaRPr lang="en-GB"/>
          </a:p>
        </p:txBody>
      </p:sp>
      <p:sp>
        <p:nvSpPr>
          <p:cNvPr id="2" name="Title 1">
            <a:extLst>
              <a:ext uri="{FF2B5EF4-FFF2-40B4-BE49-F238E27FC236}">
                <a16:creationId xmlns:a16="http://schemas.microsoft.com/office/drawing/2014/main" id="{73CFB09E-ADFA-B485-113A-E66125911472}"/>
              </a:ext>
            </a:extLst>
          </p:cNvPr>
          <p:cNvSpPr>
            <a:spLocks noGrp="1"/>
          </p:cNvSpPr>
          <p:nvPr>
            <p:ph type="title"/>
          </p:nvPr>
        </p:nvSpPr>
        <p:spPr>
          <a:xfrm>
            <a:off x="882316" y="2050407"/>
            <a:ext cx="4746624" cy="1873192"/>
          </a:xfrm>
        </p:spPr>
        <p:txBody>
          <a:bodyPr anchor="b">
            <a:normAutofit/>
          </a:bodyPr>
          <a:lstStyle/>
          <a:p>
            <a:r>
              <a:rPr lang="en-GB"/>
              <a:t>Zendesk Integration</a:t>
            </a:r>
          </a:p>
        </p:txBody>
      </p:sp>
      <p:sp>
        <p:nvSpPr>
          <p:cNvPr id="7" name="Text Placeholder 6">
            <a:extLst>
              <a:ext uri="{FF2B5EF4-FFF2-40B4-BE49-F238E27FC236}">
                <a16:creationId xmlns:a16="http://schemas.microsoft.com/office/drawing/2014/main" id="{AB9C4981-6B7C-0328-4614-B6C3C0264078}"/>
              </a:ext>
            </a:extLst>
          </p:cNvPr>
          <p:cNvSpPr>
            <a:spLocks noGrp="1"/>
          </p:cNvSpPr>
          <p:nvPr>
            <p:ph type="body" sz="quarter" idx="11"/>
          </p:nvPr>
        </p:nvSpPr>
        <p:spPr>
          <a:xfrm>
            <a:off x="882316" y="4026601"/>
            <a:ext cx="4746625" cy="1082675"/>
          </a:xfrm>
        </p:spPr>
        <p:txBody>
          <a:bodyPr vert="horz" lIns="0" tIns="0" rIns="0" bIns="0" rtlCol="0">
            <a:normAutofit/>
          </a:bodyPr>
          <a:lstStyle/>
          <a:p>
            <a:pPr>
              <a:spcAft>
                <a:spcPts val="600"/>
              </a:spcAft>
            </a:pPr>
            <a:r>
              <a:rPr lang="en-GB"/>
              <a:t>The best customer experiences are built with Zendesk.</a:t>
            </a:r>
            <a:endParaRPr lang="en-US"/>
          </a:p>
        </p:txBody>
      </p:sp>
      <p:pic>
        <p:nvPicPr>
          <p:cNvPr id="3" name="Picture 3" descr="A picture containing text, businesscard, envelope, vector graphics&#10;&#10;Description automatically generated">
            <a:extLst>
              <a:ext uri="{FF2B5EF4-FFF2-40B4-BE49-F238E27FC236}">
                <a16:creationId xmlns:a16="http://schemas.microsoft.com/office/drawing/2014/main" id="{C5E601F2-5641-D01E-6CBD-0AB251179FEE}"/>
              </a:ext>
            </a:extLst>
          </p:cNvPr>
          <p:cNvPicPr>
            <a:picLocks noGrp="1" noChangeAspect="1"/>
          </p:cNvPicPr>
          <p:nvPr>
            <p:ph type="pic" sz="quarter" idx="12"/>
          </p:nvPr>
        </p:nvPicPr>
        <p:blipFill rotWithShape="1">
          <a:blip r:embed="rId2"/>
          <a:srcRect l="5187" r="5187"/>
          <a:stretch/>
        </p:blipFill>
        <p:spPr/>
      </p:pic>
    </p:spTree>
    <p:extLst>
      <p:ext uri="{BB962C8B-B14F-4D97-AF65-F5344CB8AC3E}">
        <p14:creationId xmlns:p14="http://schemas.microsoft.com/office/powerpoint/2010/main" val="1629166049"/>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BE59-E080-D134-0FFF-12CAFD1737C3}"/>
              </a:ext>
            </a:extLst>
          </p:cNvPr>
          <p:cNvSpPr>
            <a:spLocks noGrp="1"/>
          </p:cNvSpPr>
          <p:nvPr>
            <p:ph type="title"/>
          </p:nvPr>
        </p:nvSpPr>
        <p:spPr>
          <a:xfrm>
            <a:off x="442111" y="414410"/>
            <a:ext cx="11393345" cy="842211"/>
          </a:xfrm>
        </p:spPr>
        <p:txBody>
          <a:bodyPr/>
          <a:lstStyle/>
          <a:p>
            <a:r>
              <a:rPr lang="en-US" b="0">
                <a:solidFill>
                  <a:schemeClr val="accent1"/>
                </a:solidFill>
                <a:latin typeface="IBM Plex Sans SemiBold"/>
              </a:rPr>
              <a:t>Live tracking of </a:t>
            </a:r>
            <a:r>
              <a:rPr lang="en-US" b="0">
                <a:latin typeface="IBM Plex Sans SemiBold"/>
              </a:rPr>
              <a:t>field engineers/technicians from Zendesk </a:t>
            </a:r>
            <a:endParaRPr lang="en-GB" b="0">
              <a:latin typeface="IBM Plex Sans SemiBold"/>
            </a:endParaRPr>
          </a:p>
          <a:p>
            <a:endParaRPr lang="en-GB"/>
          </a:p>
        </p:txBody>
      </p:sp>
      <p:sp>
        <p:nvSpPr>
          <p:cNvPr id="3" name="Slide Number Placeholder 2">
            <a:extLst>
              <a:ext uri="{FF2B5EF4-FFF2-40B4-BE49-F238E27FC236}">
                <a16:creationId xmlns:a16="http://schemas.microsoft.com/office/drawing/2014/main" id="{DA1FA9F1-A6FC-C06F-7974-B57F20FDD13C}"/>
              </a:ext>
            </a:extLst>
          </p:cNvPr>
          <p:cNvSpPr>
            <a:spLocks noGrp="1"/>
          </p:cNvSpPr>
          <p:nvPr>
            <p:ph type="sldNum" sz="quarter" idx="10"/>
          </p:nvPr>
        </p:nvSpPr>
        <p:spPr/>
        <p:txBody>
          <a:bodyPr/>
          <a:lstStyle/>
          <a:p>
            <a:fld id="{BD5E84FD-A452-43FA-BBBB-419F6C67798F}" type="slidenum">
              <a:rPr lang="en-GB" smtClean="0"/>
              <a:pPr/>
              <a:t>10</a:t>
            </a:fld>
            <a:endParaRPr lang="en-GB"/>
          </a:p>
        </p:txBody>
      </p:sp>
      <p:pic>
        <p:nvPicPr>
          <p:cNvPr id="4" name="Picture 4" descr="Map&#10;&#10;Description automatically generated">
            <a:extLst>
              <a:ext uri="{FF2B5EF4-FFF2-40B4-BE49-F238E27FC236}">
                <a16:creationId xmlns:a16="http://schemas.microsoft.com/office/drawing/2014/main" id="{17218156-9403-FD56-D232-035D4EF64F23}"/>
              </a:ext>
            </a:extLst>
          </p:cNvPr>
          <p:cNvPicPr>
            <a:picLocks noChangeAspect="1"/>
          </p:cNvPicPr>
          <p:nvPr/>
        </p:nvPicPr>
        <p:blipFill>
          <a:blip r:embed="rId2"/>
          <a:stretch>
            <a:fillRect/>
          </a:stretch>
        </p:blipFill>
        <p:spPr>
          <a:xfrm>
            <a:off x="439094" y="1257936"/>
            <a:ext cx="11306268" cy="4885336"/>
          </a:xfrm>
          <a:prstGeom prst="rect">
            <a:avLst/>
          </a:prstGeom>
        </p:spPr>
      </p:pic>
    </p:spTree>
    <p:extLst>
      <p:ext uri="{BB962C8B-B14F-4D97-AF65-F5344CB8AC3E}">
        <p14:creationId xmlns:p14="http://schemas.microsoft.com/office/powerpoint/2010/main" val="426720412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DE84E2-967E-A961-1949-15D2C5B6A1C0}"/>
              </a:ext>
            </a:extLst>
          </p:cNvPr>
          <p:cNvSpPr>
            <a:spLocks noGrp="1"/>
          </p:cNvSpPr>
          <p:nvPr>
            <p:ph type="sldNum" sz="quarter" idx="10"/>
          </p:nvPr>
        </p:nvSpPr>
        <p:spPr>
          <a:xfrm>
            <a:off x="10899774" y="6381935"/>
            <a:ext cx="835025" cy="320675"/>
          </a:xfrm>
        </p:spPr>
        <p:txBody>
          <a:bodyPr anchor="ctr">
            <a:normAutofit/>
          </a:bodyPr>
          <a:lstStyle/>
          <a:p>
            <a:pPr>
              <a:spcAft>
                <a:spcPts val="600"/>
              </a:spcAft>
            </a:pPr>
            <a:fld id="{BD5E84FD-A452-43FA-BBBB-419F6C67798F}" type="slidenum">
              <a:rPr lang="en-GB" smtClean="0"/>
              <a:pPr>
                <a:spcAft>
                  <a:spcPts val="600"/>
                </a:spcAft>
              </a:pPr>
              <a:t>11</a:t>
            </a:fld>
            <a:endParaRPr lang="en-GB"/>
          </a:p>
        </p:txBody>
      </p:sp>
      <p:sp>
        <p:nvSpPr>
          <p:cNvPr id="6" name="Title 5">
            <a:extLst>
              <a:ext uri="{FF2B5EF4-FFF2-40B4-BE49-F238E27FC236}">
                <a16:creationId xmlns:a16="http://schemas.microsoft.com/office/drawing/2014/main" id="{6A2EB5EC-A0EA-DC34-F7C6-D2878E79067F}"/>
              </a:ext>
            </a:extLst>
          </p:cNvPr>
          <p:cNvSpPr>
            <a:spLocks noGrp="1"/>
          </p:cNvSpPr>
          <p:nvPr>
            <p:ph type="title"/>
          </p:nvPr>
        </p:nvSpPr>
        <p:spPr>
          <a:xfrm>
            <a:off x="882316" y="1317775"/>
            <a:ext cx="4746624" cy="1873192"/>
          </a:xfrm>
        </p:spPr>
        <p:txBody>
          <a:bodyPr anchor="b">
            <a:normAutofit/>
          </a:bodyPr>
          <a:lstStyle/>
          <a:p>
            <a:r>
              <a:rPr lang="en-US"/>
              <a:t>Zendesk-</a:t>
            </a:r>
            <a:r>
              <a:rPr lang="en-US" err="1">
                <a:solidFill>
                  <a:schemeClr val="tx1"/>
                </a:solidFill>
              </a:rPr>
              <a:t>Zuper</a:t>
            </a:r>
            <a:r>
              <a:rPr lang="en-US">
                <a:solidFill>
                  <a:schemeClr val="tx1"/>
                </a:solidFill>
              </a:rPr>
              <a:t>  Integration Feature Overview </a:t>
            </a:r>
          </a:p>
        </p:txBody>
      </p:sp>
      <p:sp>
        <p:nvSpPr>
          <p:cNvPr id="7" name="Text Placeholder 6">
            <a:extLst>
              <a:ext uri="{FF2B5EF4-FFF2-40B4-BE49-F238E27FC236}">
                <a16:creationId xmlns:a16="http://schemas.microsoft.com/office/drawing/2014/main" id="{73D0F5FF-6008-CDC3-67A5-A712F7B98CFB}"/>
              </a:ext>
            </a:extLst>
          </p:cNvPr>
          <p:cNvSpPr>
            <a:spLocks noGrp="1"/>
          </p:cNvSpPr>
          <p:nvPr>
            <p:ph type="body" sz="quarter" idx="11"/>
          </p:nvPr>
        </p:nvSpPr>
        <p:spPr>
          <a:xfrm>
            <a:off x="882316" y="3278357"/>
            <a:ext cx="4746625" cy="2261867"/>
          </a:xfrm>
        </p:spPr>
        <p:txBody>
          <a:bodyPr vert="horz" lIns="0" tIns="0" rIns="0" bIns="0" rtlCol="0" anchor="t">
            <a:normAutofit/>
          </a:bodyPr>
          <a:lstStyle/>
          <a:p>
            <a:pPr>
              <a:spcAft>
                <a:spcPts val="600"/>
              </a:spcAft>
            </a:pPr>
            <a:r>
              <a:rPr lang="en-US">
                <a:latin typeface="Inter"/>
              </a:rPr>
              <a:t>Schedule your Zendesk Deals as Service  Work Orders automatically in </a:t>
            </a:r>
            <a:r>
              <a:rPr lang="en-US" err="1">
                <a:latin typeface="Inter"/>
              </a:rPr>
              <a:t>Zuper</a:t>
            </a:r>
            <a:r>
              <a:rPr lang="en-US">
                <a:latin typeface="Inter"/>
              </a:rPr>
              <a:t>.</a:t>
            </a:r>
            <a:endParaRPr lang="en-US"/>
          </a:p>
          <a:p>
            <a:pPr>
              <a:spcAft>
                <a:spcPts val="600"/>
              </a:spcAft>
            </a:pPr>
            <a:endParaRPr lang="en-US"/>
          </a:p>
          <a:p>
            <a:pPr>
              <a:spcAft>
                <a:spcPts val="600"/>
              </a:spcAft>
            </a:pPr>
            <a:endParaRPr lang="en-US" b="1"/>
          </a:p>
        </p:txBody>
      </p:sp>
      <p:pic>
        <p:nvPicPr>
          <p:cNvPr id="2" name="Online Media 1" title="The Zuper and Zendesk Support Integration in Action">
            <a:hlinkClick r:id="" action="ppaction://media"/>
            <a:extLst>
              <a:ext uri="{FF2B5EF4-FFF2-40B4-BE49-F238E27FC236}">
                <a16:creationId xmlns:a16="http://schemas.microsoft.com/office/drawing/2014/main" id="{298D7A19-FFA2-6D1D-49F8-7C12104A3297}"/>
              </a:ext>
            </a:extLst>
          </p:cNvPr>
          <p:cNvPicPr>
            <a:picLocks noRot="1" noChangeAspect="1"/>
          </p:cNvPicPr>
          <p:nvPr>
            <a:videoFile r:link="rId1"/>
          </p:nvPr>
        </p:nvPicPr>
        <p:blipFill>
          <a:blip r:embed="rId3"/>
          <a:stretch>
            <a:fillRect/>
          </a:stretch>
        </p:blipFill>
        <p:spPr>
          <a:xfrm>
            <a:off x="6096000" y="823029"/>
            <a:ext cx="6096000" cy="4572001"/>
          </a:xfrm>
          <a:prstGeom prst="rect">
            <a:avLst/>
          </a:prstGeom>
          <a:solidFill>
            <a:srgbClr val="ED7D31"/>
          </a:solidFill>
        </p:spPr>
      </p:pic>
    </p:spTree>
    <p:extLst>
      <p:ext uri="{BB962C8B-B14F-4D97-AF65-F5344CB8AC3E}">
        <p14:creationId xmlns:p14="http://schemas.microsoft.com/office/powerpoint/2010/main" val="140374779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DE84E2-967E-A961-1949-15D2C5B6A1C0}"/>
              </a:ext>
            </a:extLst>
          </p:cNvPr>
          <p:cNvSpPr>
            <a:spLocks noGrp="1"/>
          </p:cNvSpPr>
          <p:nvPr>
            <p:ph type="sldNum" sz="quarter" idx="10"/>
          </p:nvPr>
        </p:nvSpPr>
        <p:spPr>
          <a:xfrm>
            <a:off x="10899774" y="6381935"/>
            <a:ext cx="835025" cy="320675"/>
          </a:xfrm>
        </p:spPr>
        <p:txBody>
          <a:bodyPr anchor="ctr">
            <a:normAutofit/>
          </a:bodyPr>
          <a:lstStyle/>
          <a:p>
            <a:pPr>
              <a:spcAft>
                <a:spcPts val="600"/>
              </a:spcAft>
            </a:pPr>
            <a:fld id="{BD5E84FD-A452-43FA-BBBB-419F6C67798F}" type="slidenum">
              <a:rPr lang="en-GB" smtClean="0"/>
              <a:pPr>
                <a:spcAft>
                  <a:spcPts val="600"/>
                </a:spcAft>
              </a:pPr>
              <a:t>12</a:t>
            </a:fld>
            <a:endParaRPr lang="en-GB"/>
          </a:p>
        </p:txBody>
      </p:sp>
      <p:sp>
        <p:nvSpPr>
          <p:cNvPr id="6" name="Title 5">
            <a:extLst>
              <a:ext uri="{FF2B5EF4-FFF2-40B4-BE49-F238E27FC236}">
                <a16:creationId xmlns:a16="http://schemas.microsoft.com/office/drawing/2014/main" id="{6A2EB5EC-A0EA-DC34-F7C6-D2878E79067F}"/>
              </a:ext>
            </a:extLst>
          </p:cNvPr>
          <p:cNvSpPr>
            <a:spLocks noGrp="1"/>
          </p:cNvSpPr>
          <p:nvPr>
            <p:ph type="title"/>
          </p:nvPr>
        </p:nvSpPr>
        <p:spPr>
          <a:xfrm>
            <a:off x="882316" y="1317775"/>
            <a:ext cx="4746624" cy="1873192"/>
          </a:xfrm>
        </p:spPr>
        <p:txBody>
          <a:bodyPr anchor="b">
            <a:normAutofit/>
          </a:bodyPr>
          <a:lstStyle/>
          <a:p>
            <a:r>
              <a:rPr lang="en-US"/>
              <a:t>Zendesk-</a:t>
            </a:r>
            <a:r>
              <a:rPr lang="en-US" err="1">
                <a:solidFill>
                  <a:schemeClr val="tx1"/>
                </a:solidFill>
              </a:rPr>
              <a:t>Zuper</a:t>
            </a:r>
            <a:r>
              <a:rPr lang="en-US">
                <a:solidFill>
                  <a:schemeClr val="tx1"/>
                </a:solidFill>
              </a:rPr>
              <a:t> Integration Demo</a:t>
            </a:r>
          </a:p>
        </p:txBody>
      </p:sp>
      <p:sp>
        <p:nvSpPr>
          <p:cNvPr id="7" name="Text Placeholder 6">
            <a:extLst>
              <a:ext uri="{FF2B5EF4-FFF2-40B4-BE49-F238E27FC236}">
                <a16:creationId xmlns:a16="http://schemas.microsoft.com/office/drawing/2014/main" id="{73D0F5FF-6008-CDC3-67A5-A712F7B98CFB}"/>
              </a:ext>
            </a:extLst>
          </p:cNvPr>
          <p:cNvSpPr>
            <a:spLocks noGrp="1"/>
          </p:cNvSpPr>
          <p:nvPr>
            <p:ph type="body" sz="quarter" idx="11"/>
          </p:nvPr>
        </p:nvSpPr>
        <p:spPr>
          <a:xfrm>
            <a:off x="882316" y="3278357"/>
            <a:ext cx="4746625" cy="2261867"/>
          </a:xfrm>
        </p:spPr>
        <p:txBody>
          <a:bodyPr vert="horz" lIns="0" tIns="0" rIns="0" bIns="0" rtlCol="0" anchor="t">
            <a:normAutofit/>
          </a:bodyPr>
          <a:lstStyle/>
          <a:p>
            <a:r>
              <a:rPr lang="en-US">
                <a:latin typeface="Inter"/>
              </a:rPr>
              <a:t>Empower your  sales and service teams to collaborate better..</a:t>
            </a:r>
          </a:p>
          <a:p>
            <a:pPr>
              <a:spcAft>
                <a:spcPts val="600"/>
              </a:spcAft>
            </a:pPr>
            <a:endParaRPr lang="en-US"/>
          </a:p>
          <a:p>
            <a:pPr>
              <a:spcAft>
                <a:spcPts val="600"/>
              </a:spcAft>
            </a:pPr>
            <a:endParaRPr lang="en-US"/>
          </a:p>
          <a:p>
            <a:pPr>
              <a:spcAft>
                <a:spcPts val="600"/>
              </a:spcAft>
            </a:pPr>
            <a:endParaRPr lang="en-US" b="1"/>
          </a:p>
        </p:txBody>
      </p:sp>
      <p:pic>
        <p:nvPicPr>
          <p:cNvPr id="4" name="Picture 4" descr="Graphical user interface, application&#10;&#10;Description automatically generated">
            <a:extLst>
              <a:ext uri="{FF2B5EF4-FFF2-40B4-BE49-F238E27FC236}">
                <a16:creationId xmlns:a16="http://schemas.microsoft.com/office/drawing/2014/main" id="{B7AF589F-2259-5181-8F2D-630B75E20262}"/>
              </a:ext>
            </a:extLst>
          </p:cNvPr>
          <p:cNvPicPr>
            <a:picLocks noChangeAspect="1"/>
          </p:cNvPicPr>
          <p:nvPr/>
        </p:nvPicPr>
        <p:blipFill>
          <a:blip r:embed="rId2"/>
          <a:stretch>
            <a:fillRect/>
          </a:stretch>
        </p:blipFill>
        <p:spPr>
          <a:xfrm>
            <a:off x="6140571" y="935446"/>
            <a:ext cx="6049991" cy="4167597"/>
          </a:xfrm>
          <a:prstGeom prst="rect">
            <a:avLst/>
          </a:prstGeom>
        </p:spPr>
      </p:pic>
      <p:pic>
        <p:nvPicPr>
          <p:cNvPr id="2" name="Picture 4" descr="Logo, icon&#10;&#10;Description automatically generated">
            <a:extLst>
              <a:ext uri="{FF2B5EF4-FFF2-40B4-BE49-F238E27FC236}">
                <a16:creationId xmlns:a16="http://schemas.microsoft.com/office/drawing/2014/main" id="{BC3DB819-E9BA-E800-3D18-1C9135E6138F}"/>
              </a:ext>
            </a:extLst>
          </p:cNvPr>
          <p:cNvPicPr>
            <a:picLocks noChangeAspect="1"/>
          </p:cNvPicPr>
          <p:nvPr/>
        </p:nvPicPr>
        <p:blipFill>
          <a:blip r:embed="rId3"/>
          <a:stretch>
            <a:fillRect/>
          </a:stretch>
        </p:blipFill>
        <p:spPr>
          <a:xfrm>
            <a:off x="8910908" y="2558451"/>
            <a:ext cx="839998" cy="842514"/>
          </a:xfrm>
          <a:prstGeom prst="rect">
            <a:avLst/>
          </a:prstGeom>
        </p:spPr>
      </p:pic>
    </p:spTree>
    <p:extLst>
      <p:ext uri="{BB962C8B-B14F-4D97-AF65-F5344CB8AC3E}">
        <p14:creationId xmlns:p14="http://schemas.microsoft.com/office/powerpoint/2010/main" val="80504909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2EB5EC-A0EA-DC34-F7C6-D2878E79067F}"/>
              </a:ext>
            </a:extLst>
          </p:cNvPr>
          <p:cNvSpPr>
            <a:spLocks noGrp="1"/>
          </p:cNvSpPr>
          <p:nvPr>
            <p:ph type="title"/>
          </p:nvPr>
        </p:nvSpPr>
        <p:spPr>
          <a:xfrm>
            <a:off x="882316" y="984615"/>
            <a:ext cx="3721351" cy="842211"/>
          </a:xfrm>
        </p:spPr>
        <p:txBody>
          <a:bodyPr/>
          <a:lstStyle/>
          <a:p>
            <a:r>
              <a:rPr lang="en-US" b="0">
                <a:solidFill>
                  <a:schemeClr val="accent1"/>
                </a:solidFill>
                <a:latin typeface="IBM Plex Sans SemiBold"/>
              </a:rPr>
              <a:t>Zendesk</a:t>
            </a:r>
            <a:r>
              <a:rPr lang="en-US" b="0">
                <a:latin typeface="IBM Plex Sans SemiBold"/>
              </a:rPr>
              <a:t>-</a:t>
            </a:r>
            <a:r>
              <a:rPr lang="en-US" b="0" err="1">
                <a:latin typeface="IBM Plex Sans SemiBold"/>
              </a:rPr>
              <a:t>Zuper</a:t>
            </a:r>
            <a:r>
              <a:rPr lang="en-US" b="0">
                <a:latin typeface="IBM Plex Sans SemiBold"/>
              </a:rPr>
              <a:t>  Customers</a:t>
            </a:r>
            <a:endParaRPr lang="en-US" b="0">
              <a:solidFill>
                <a:srgbClr val="39383C"/>
              </a:solidFill>
              <a:latin typeface="IBM Plex Sans SemiBold"/>
            </a:endParaRPr>
          </a:p>
        </p:txBody>
      </p:sp>
      <p:sp>
        <p:nvSpPr>
          <p:cNvPr id="3" name="Slide Number Placeholder 2">
            <a:extLst>
              <a:ext uri="{FF2B5EF4-FFF2-40B4-BE49-F238E27FC236}">
                <a16:creationId xmlns:a16="http://schemas.microsoft.com/office/drawing/2014/main" id="{F6DE84E2-967E-A961-1949-15D2C5B6A1C0}"/>
              </a:ext>
            </a:extLst>
          </p:cNvPr>
          <p:cNvSpPr>
            <a:spLocks noGrp="1"/>
          </p:cNvSpPr>
          <p:nvPr>
            <p:ph type="sldNum" sz="quarter" idx="10"/>
          </p:nvPr>
        </p:nvSpPr>
        <p:spPr/>
        <p:txBody>
          <a:bodyPr/>
          <a:lstStyle/>
          <a:p>
            <a:fld id="{BD5E84FD-A452-43FA-BBBB-419F6C67798F}" type="slidenum">
              <a:rPr lang="en-GB" smtClean="0"/>
              <a:pPr/>
              <a:t>13</a:t>
            </a:fld>
            <a:endParaRPr lang="en-GB"/>
          </a:p>
        </p:txBody>
      </p:sp>
      <p:sp>
        <p:nvSpPr>
          <p:cNvPr id="7" name="Text Placeholder 6">
            <a:extLst>
              <a:ext uri="{FF2B5EF4-FFF2-40B4-BE49-F238E27FC236}">
                <a16:creationId xmlns:a16="http://schemas.microsoft.com/office/drawing/2014/main" id="{73D0F5FF-6008-CDC3-67A5-A712F7B98CFB}"/>
              </a:ext>
            </a:extLst>
          </p:cNvPr>
          <p:cNvSpPr>
            <a:spLocks noGrp="1"/>
          </p:cNvSpPr>
          <p:nvPr>
            <p:ph type="body" sz="quarter" idx="12"/>
          </p:nvPr>
        </p:nvSpPr>
        <p:spPr>
          <a:xfrm>
            <a:off x="882317" y="2219781"/>
            <a:ext cx="5010483" cy="4017396"/>
          </a:xfrm>
        </p:spPr>
        <p:txBody>
          <a:bodyPr vert="horz" lIns="0" tIns="0" rIns="0" bIns="0" rtlCol="0" anchor="t">
            <a:normAutofit/>
          </a:bodyPr>
          <a:lstStyle/>
          <a:p>
            <a:pPr>
              <a:lnSpc>
                <a:spcPct val="150000"/>
              </a:lnSpc>
            </a:pPr>
            <a:r>
              <a:rPr lang="en-US" sz="1200" i="1">
                <a:ea typeface="+mn-lt"/>
                <a:cs typeface="+mn-lt"/>
              </a:rPr>
              <a:t>“Here at All Clean Services, our customers, employees, and vendor partners are at the heart of our business. Our goal is to build strong relationships with our clients and empower our employees and vendor partners to be successful in their roles servicing our clients.</a:t>
            </a:r>
            <a:endParaRPr lang="en-US" sz="1200"/>
          </a:p>
          <a:p>
            <a:pPr>
              <a:lnSpc>
                <a:spcPct val="150000"/>
              </a:lnSpc>
            </a:pPr>
            <a:r>
              <a:rPr lang="en-US" sz="1200" i="1">
                <a:ea typeface="+mn-lt"/>
                <a:cs typeface="+mn-lt"/>
              </a:rPr>
              <a:t>While providing solutions to customers and managing our teams across the United States, we are very eager to commence this partnership with </a:t>
            </a:r>
            <a:r>
              <a:rPr lang="en-US" sz="1200" i="1" err="1">
                <a:ea typeface="+mn-lt"/>
                <a:cs typeface="+mn-lt"/>
              </a:rPr>
              <a:t>Zuper</a:t>
            </a:r>
            <a:r>
              <a:rPr lang="en-US" sz="1200" i="1">
                <a:ea typeface="+mn-lt"/>
                <a:cs typeface="+mn-lt"/>
              </a:rPr>
              <a:t>. Our management team is most excited about the collaboration between </a:t>
            </a:r>
            <a:r>
              <a:rPr lang="en-US" sz="1200" i="1" err="1">
                <a:ea typeface="+mn-lt"/>
                <a:cs typeface="+mn-lt"/>
              </a:rPr>
              <a:t>Zuper</a:t>
            </a:r>
            <a:r>
              <a:rPr lang="en-US" sz="1200" i="1">
                <a:ea typeface="+mn-lt"/>
                <a:cs typeface="+mn-lt"/>
              </a:rPr>
              <a:t> and Zendesk, which combines </a:t>
            </a:r>
            <a:r>
              <a:rPr lang="en-US" sz="1200" i="1" err="1">
                <a:ea typeface="+mn-lt"/>
                <a:cs typeface="+mn-lt"/>
              </a:rPr>
              <a:t>Zuper’s</a:t>
            </a:r>
            <a:r>
              <a:rPr lang="en-US" sz="1200" i="1">
                <a:ea typeface="+mn-lt"/>
                <a:cs typeface="+mn-lt"/>
              </a:rPr>
              <a:t> powerful workforce management platform with Zendesk’s mastered customer support ticketing software.</a:t>
            </a:r>
            <a:endParaRPr lang="en-US" sz="1200"/>
          </a:p>
          <a:p>
            <a:pPr>
              <a:lnSpc>
                <a:spcPct val="150000"/>
              </a:lnSpc>
            </a:pPr>
            <a:r>
              <a:rPr lang="en-US" sz="1200" i="1">
                <a:ea typeface="+mn-lt"/>
                <a:cs typeface="+mn-lt"/>
              </a:rPr>
              <a:t>These integrated tools will help improve our existing customers’ experience and support our future growth. We all share the same vision: To provide the best possible customer experience.”</a:t>
            </a:r>
            <a:endParaRPr lang="en-US" sz="1200"/>
          </a:p>
          <a:p>
            <a:pPr>
              <a:lnSpc>
                <a:spcPct val="150000"/>
              </a:lnSpc>
            </a:pPr>
            <a:r>
              <a:rPr lang="en-US" sz="1200" b="1" i="1">
                <a:ea typeface="+mn-lt"/>
                <a:cs typeface="+mn-lt"/>
              </a:rPr>
              <a:t>– Brian Beckham, Chief Administrative Officer, All Clean Services</a:t>
            </a:r>
            <a:endParaRPr lang="en-US" sz="1200"/>
          </a:p>
          <a:p>
            <a:endParaRPr lang="en-US">
              <a:ea typeface="+mn-lt"/>
              <a:cs typeface="+mn-lt"/>
            </a:endParaRPr>
          </a:p>
          <a:p>
            <a:endParaRPr lang="en-US">
              <a:ea typeface="+mn-lt"/>
              <a:cs typeface="+mn-lt"/>
            </a:endParaRPr>
          </a:p>
          <a:p>
            <a:endParaRPr lang="en-US" b="1"/>
          </a:p>
        </p:txBody>
      </p:sp>
      <p:pic>
        <p:nvPicPr>
          <p:cNvPr id="2" name="Picture 3" descr="A picture containing logo&#10;&#10;Description automatically generated">
            <a:extLst>
              <a:ext uri="{FF2B5EF4-FFF2-40B4-BE49-F238E27FC236}">
                <a16:creationId xmlns:a16="http://schemas.microsoft.com/office/drawing/2014/main" id="{45C7DDA7-056E-4402-6B37-BD7EF80ED3C3}"/>
              </a:ext>
            </a:extLst>
          </p:cNvPr>
          <p:cNvPicPr>
            <a:picLocks noChangeAspect="1"/>
          </p:cNvPicPr>
          <p:nvPr/>
        </p:nvPicPr>
        <p:blipFill>
          <a:blip r:embed="rId2"/>
          <a:stretch>
            <a:fillRect/>
          </a:stretch>
        </p:blipFill>
        <p:spPr>
          <a:xfrm>
            <a:off x="6363038" y="1131417"/>
            <a:ext cx="4820154" cy="4231024"/>
          </a:xfrm>
          <a:prstGeom prst="rect">
            <a:avLst/>
          </a:prstGeom>
        </p:spPr>
      </p:pic>
    </p:spTree>
    <p:extLst>
      <p:ext uri="{BB962C8B-B14F-4D97-AF65-F5344CB8AC3E}">
        <p14:creationId xmlns:p14="http://schemas.microsoft.com/office/powerpoint/2010/main" val="95058213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F0B8D-ADCB-2BD8-AFCF-67438A2779F7}"/>
              </a:ext>
            </a:extLst>
          </p:cNvPr>
          <p:cNvSpPr>
            <a:spLocks noGrp="1"/>
          </p:cNvSpPr>
          <p:nvPr>
            <p:ph type="title"/>
          </p:nvPr>
        </p:nvSpPr>
        <p:spPr>
          <a:xfrm>
            <a:off x="457200" y="529389"/>
            <a:ext cx="9378950" cy="842211"/>
          </a:xfrm>
        </p:spPr>
        <p:txBody>
          <a:bodyPr vert="horz" lIns="0" tIns="0" rIns="0" bIns="0" rtlCol="0" anchor="t">
            <a:normAutofit/>
          </a:bodyPr>
          <a:lstStyle/>
          <a:p>
            <a:r>
              <a:rPr lang="en-GB" dirty="0" err="1">
                <a:solidFill>
                  <a:schemeClr val="accent1"/>
                </a:solidFill>
              </a:rPr>
              <a:t>Zuper</a:t>
            </a:r>
            <a:r>
              <a:rPr lang="en-GB" dirty="0"/>
              <a:t> – Zendesk </a:t>
            </a:r>
            <a:r>
              <a:rPr lang="en-US" dirty="0"/>
              <a:t>Guarantee</a:t>
            </a:r>
          </a:p>
        </p:txBody>
      </p:sp>
      <p:sp>
        <p:nvSpPr>
          <p:cNvPr id="2" name="Slide Number Placeholder 1">
            <a:extLst>
              <a:ext uri="{FF2B5EF4-FFF2-40B4-BE49-F238E27FC236}">
                <a16:creationId xmlns:a16="http://schemas.microsoft.com/office/drawing/2014/main" id="{B9686B6D-5F2B-0B8B-175C-8F706CE78521}"/>
              </a:ext>
            </a:extLst>
          </p:cNvPr>
          <p:cNvSpPr>
            <a:spLocks noGrp="1"/>
          </p:cNvSpPr>
          <p:nvPr>
            <p:ph type="sldNum" sz="quarter" idx="12"/>
          </p:nvPr>
        </p:nvSpPr>
        <p:spPr>
          <a:xfrm>
            <a:off x="10899774" y="6381935"/>
            <a:ext cx="835025" cy="320675"/>
          </a:xfrm>
        </p:spPr>
        <p:txBody>
          <a:bodyPr vert="horz" lIns="0" tIns="0" rIns="0" bIns="0" rtlCol="0" anchor="ctr" anchorCtr="0">
            <a:normAutofit/>
          </a:bodyPr>
          <a:lstStyle/>
          <a:p>
            <a:pPr>
              <a:spcAft>
                <a:spcPts val="600"/>
              </a:spcAft>
            </a:pPr>
            <a:fld id="{BD5E84FD-A452-43FA-BBBB-419F6C67798F}" type="slidenum">
              <a:rPr lang="en-US" smtClean="0"/>
              <a:pPr>
                <a:spcAft>
                  <a:spcPts val="600"/>
                </a:spcAft>
              </a:pPr>
              <a:t>2</a:t>
            </a:fld>
            <a:endParaRPr lang="en-US"/>
          </a:p>
        </p:txBody>
      </p:sp>
      <p:graphicFrame>
        <p:nvGraphicFramePr>
          <p:cNvPr id="8" name="TextBox 5">
            <a:extLst>
              <a:ext uri="{FF2B5EF4-FFF2-40B4-BE49-F238E27FC236}">
                <a16:creationId xmlns:a16="http://schemas.microsoft.com/office/drawing/2014/main" id="{A6A6CAAB-89A3-A53A-0659-1546CA28E767}"/>
              </a:ext>
            </a:extLst>
          </p:cNvPr>
          <p:cNvGraphicFramePr/>
          <p:nvPr>
            <p:extLst>
              <p:ext uri="{D42A27DB-BD31-4B8C-83A1-F6EECF244321}">
                <p14:modId xmlns:p14="http://schemas.microsoft.com/office/powerpoint/2010/main" val="891858245"/>
              </p:ext>
            </p:extLst>
          </p:nvPr>
        </p:nvGraphicFramePr>
        <p:xfrm>
          <a:off x="457200" y="1371600"/>
          <a:ext cx="11277600" cy="4776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97290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4A6C8A-E624-6D14-9383-743F665779BD}"/>
              </a:ext>
            </a:extLst>
          </p:cNvPr>
          <p:cNvSpPr>
            <a:spLocks noGrp="1"/>
          </p:cNvSpPr>
          <p:nvPr>
            <p:ph type="title"/>
          </p:nvPr>
        </p:nvSpPr>
        <p:spPr>
          <a:xfrm>
            <a:off x="882316" y="2080591"/>
            <a:ext cx="5018613" cy="2173357"/>
          </a:xfrm>
        </p:spPr>
        <p:txBody>
          <a:bodyPr anchor="b">
            <a:noAutofit/>
          </a:bodyPr>
          <a:lstStyle/>
          <a:p>
            <a:pPr>
              <a:lnSpc>
                <a:spcPct val="90000"/>
              </a:lnSpc>
            </a:pPr>
            <a:r>
              <a:rPr lang="en-US" sz="3600">
                <a:solidFill>
                  <a:schemeClr val="accent1"/>
                </a:solidFill>
                <a:latin typeface="+mn-lt"/>
              </a:rPr>
              <a:t>Empower agents </a:t>
            </a:r>
            <a:r>
              <a:rPr lang="en-US" sz="3600">
                <a:latin typeface="+mn-lt"/>
              </a:rPr>
              <a:t>to seamlessly schedule Field Service visits.</a:t>
            </a:r>
          </a:p>
        </p:txBody>
      </p:sp>
      <p:sp>
        <p:nvSpPr>
          <p:cNvPr id="2" name="Slide Number Placeholder 1">
            <a:extLst>
              <a:ext uri="{FF2B5EF4-FFF2-40B4-BE49-F238E27FC236}">
                <a16:creationId xmlns:a16="http://schemas.microsoft.com/office/drawing/2014/main" id="{71C9011C-35F0-B59B-D720-EEF3524AFD0F}"/>
              </a:ext>
            </a:extLst>
          </p:cNvPr>
          <p:cNvSpPr>
            <a:spLocks noGrp="1"/>
          </p:cNvSpPr>
          <p:nvPr>
            <p:ph type="sldNum" sz="quarter" idx="10"/>
          </p:nvPr>
        </p:nvSpPr>
        <p:spPr/>
        <p:txBody>
          <a:bodyPr anchor="ctr">
            <a:normAutofit/>
          </a:bodyPr>
          <a:lstStyle/>
          <a:p>
            <a:pPr>
              <a:spcAft>
                <a:spcPts val="600"/>
              </a:spcAft>
            </a:pPr>
            <a:fld id="{BD5E84FD-A452-43FA-BBBB-419F6C67798F}" type="slidenum">
              <a:rPr lang="en-GB" smtClean="0"/>
              <a:pPr>
                <a:spcAft>
                  <a:spcPts val="600"/>
                </a:spcAft>
              </a:pPr>
              <a:t>3</a:t>
            </a:fld>
            <a:endParaRPr lang="en-GB"/>
          </a:p>
        </p:txBody>
      </p:sp>
      <p:graphicFrame>
        <p:nvGraphicFramePr>
          <p:cNvPr id="7" name="Text Placeholder 3">
            <a:extLst>
              <a:ext uri="{FF2B5EF4-FFF2-40B4-BE49-F238E27FC236}">
                <a16:creationId xmlns:a16="http://schemas.microsoft.com/office/drawing/2014/main" id="{66820E1C-2BED-5805-1DC1-F2FD4FE8EDF7}"/>
              </a:ext>
            </a:extLst>
          </p:cNvPr>
          <p:cNvGraphicFramePr/>
          <p:nvPr>
            <p:extLst>
              <p:ext uri="{D42A27DB-BD31-4B8C-83A1-F6EECF244321}">
                <p14:modId xmlns:p14="http://schemas.microsoft.com/office/powerpoint/2010/main" val="3953943185"/>
              </p:ext>
            </p:extLst>
          </p:nvPr>
        </p:nvGraphicFramePr>
        <p:xfrm>
          <a:off x="6291072" y="877823"/>
          <a:ext cx="5108448" cy="4901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57397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4A6C8A-E624-6D14-9383-743F665779BD}"/>
              </a:ext>
            </a:extLst>
          </p:cNvPr>
          <p:cNvSpPr>
            <a:spLocks noGrp="1"/>
          </p:cNvSpPr>
          <p:nvPr>
            <p:ph type="title"/>
          </p:nvPr>
        </p:nvSpPr>
        <p:spPr>
          <a:xfrm>
            <a:off x="884222" y="1140671"/>
            <a:ext cx="5108448" cy="3948164"/>
          </a:xfrm>
        </p:spPr>
        <p:txBody>
          <a:bodyPr anchor="b">
            <a:noAutofit/>
          </a:bodyPr>
          <a:lstStyle/>
          <a:p>
            <a:pPr>
              <a:lnSpc>
                <a:spcPct val="90000"/>
              </a:lnSpc>
            </a:pPr>
            <a:r>
              <a:rPr lang="en-US" sz="3600">
                <a:solidFill>
                  <a:schemeClr val="accent1"/>
                </a:solidFill>
                <a:latin typeface="+mn-lt"/>
              </a:rPr>
              <a:t>Intelligent and automated</a:t>
            </a:r>
            <a:br>
              <a:rPr lang="en-US" sz="3600">
                <a:latin typeface="+mn-lt"/>
              </a:rPr>
            </a:br>
            <a:r>
              <a:rPr lang="en-US" sz="3600">
                <a:latin typeface="+mn-lt"/>
              </a:rPr>
              <a:t>communication with customers during the </a:t>
            </a:r>
            <a:br>
              <a:rPr lang="en-US" sz="3600">
                <a:latin typeface="+mn-lt"/>
              </a:rPr>
            </a:br>
            <a:r>
              <a:rPr lang="en-US" sz="3600">
                <a:latin typeface="+mn-lt"/>
              </a:rPr>
              <a:t>lifecycle of support.</a:t>
            </a:r>
          </a:p>
        </p:txBody>
      </p:sp>
      <p:sp>
        <p:nvSpPr>
          <p:cNvPr id="2" name="Slide Number Placeholder 1">
            <a:extLst>
              <a:ext uri="{FF2B5EF4-FFF2-40B4-BE49-F238E27FC236}">
                <a16:creationId xmlns:a16="http://schemas.microsoft.com/office/drawing/2014/main" id="{71C9011C-35F0-B59B-D720-EEF3524AFD0F}"/>
              </a:ext>
            </a:extLst>
          </p:cNvPr>
          <p:cNvSpPr>
            <a:spLocks noGrp="1"/>
          </p:cNvSpPr>
          <p:nvPr>
            <p:ph type="sldNum" sz="quarter" idx="10"/>
          </p:nvPr>
        </p:nvSpPr>
        <p:spPr/>
        <p:txBody>
          <a:bodyPr anchor="ctr">
            <a:normAutofit/>
          </a:bodyPr>
          <a:lstStyle/>
          <a:p>
            <a:pPr>
              <a:spcAft>
                <a:spcPts val="600"/>
              </a:spcAft>
            </a:pPr>
            <a:fld id="{BD5E84FD-A452-43FA-BBBB-419F6C67798F}" type="slidenum">
              <a:rPr lang="en-GB" smtClean="0"/>
              <a:pPr>
                <a:spcAft>
                  <a:spcPts val="600"/>
                </a:spcAft>
              </a:pPr>
              <a:t>4</a:t>
            </a:fld>
            <a:endParaRPr lang="en-GB"/>
          </a:p>
        </p:txBody>
      </p:sp>
      <p:graphicFrame>
        <p:nvGraphicFramePr>
          <p:cNvPr id="7" name="Text Placeholder 3">
            <a:extLst>
              <a:ext uri="{FF2B5EF4-FFF2-40B4-BE49-F238E27FC236}">
                <a16:creationId xmlns:a16="http://schemas.microsoft.com/office/drawing/2014/main" id="{4BCFAFDA-5970-BAB0-A2C2-808FB0B9BAD6}"/>
              </a:ext>
            </a:extLst>
          </p:cNvPr>
          <p:cNvGraphicFramePr/>
          <p:nvPr>
            <p:extLst>
              <p:ext uri="{D42A27DB-BD31-4B8C-83A1-F6EECF244321}">
                <p14:modId xmlns:p14="http://schemas.microsoft.com/office/powerpoint/2010/main" val="3274186388"/>
              </p:ext>
            </p:extLst>
          </p:nvPr>
        </p:nvGraphicFramePr>
        <p:xfrm>
          <a:off x="6291072" y="877823"/>
          <a:ext cx="5108448" cy="4901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71943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4A6C8A-E624-6D14-9383-743F665779BD}"/>
              </a:ext>
            </a:extLst>
          </p:cNvPr>
          <p:cNvSpPr>
            <a:spLocks noGrp="1"/>
          </p:cNvSpPr>
          <p:nvPr>
            <p:ph type="title"/>
          </p:nvPr>
        </p:nvSpPr>
        <p:spPr>
          <a:xfrm>
            <a:off x="809553" y="1134789"/>
            <a:ext cx="5657508" cy="4391368"/>
          </a:xfrm>
        </p:spPr>
        <p:txBody>
          <a:bodyPr anchor="b">
            <a:noAutofit/>
          </a:bodyPr>
          <a:lstStyle/>
          <a:p>
            <a:pPr>
              <a:lnSpc>
                <a:spcPct val="90000"/>
              </a:lnSpc>
            </a:pPr>
            <a:r>
              <a:rPr lang="en-US" sz="3600">
                <a:solidFill>
                  <a:schemeClr val="accent1"/>
                </a:solidFill>
                <a:latin typeface="+mn-lt"/>
              </a:rPr>
              <a:t>Empower your field technicians</a:t>
            </a:r>
            <a:r>
              <a:rPr lang="en-US" sz="3600">
                <a:latin typeface="+mn-lt"/>
              </a:rPr>
              <a:t> </a:t>
            </a:r>
            <a:br>
              <a:rPr lang="en-US" sz="3600">
                <a:latin typeface="+mn-lt"/>
              </a:rPr>
            </a:br>
            <a:r>
              <a:rPr lang="en-US" sz="3600">
                <a:latin typeface="+mn-lt"/>
              </a:rPr>
              <a:t>to operate efficiently </a:t>
            </a:r>
            <a:br>
              <a:rPr lang="en-US" sz="3600">
                <a:latin typeface="+mn-lt"/>
              </a:rPr>
            </a:br>
            <a:r>
              <a:rPr lang="en-US" sz="3600">
                <a:latin typeface="+mn-lt"/>
              </a:rPr>
              <a:t>and offer the best </a:t>
            </a:r>
            <a:br>
              <a:rPr lang="en-US" sz="3600">
                <a:latin typeface="+mn-lt"/>
              </a:rPr>
            </a:br>
            <a:r>
              <a:rPr lang="en-US" sz="3600">
                <a:latin typeface="+mn-lt"/>
              </a:rPr>
              <a:t>customer experience.</a:t>
            </a:r>
          </a:p>
        </p:txBody>
      </p:sp>
      <p:sp>
        <p:nvSpPr>
          <p:cNvPr id="2" name="Slide Number Placeholder 1">
            <a:extLst>
              <a:ext uri="{FF2B5EF4-FFF2-40B4-BE49-F238E27FC236}">
                <a16:creationId xmlns:a16="http://schemas.microsoft.com/office/drawing/2014/main" id="{71C9011C-35F0-B59B-D720-EEF3524AFD0F}"/>
              </a:ext>
            </a:extLst>
          </p:cNvPr>
          <p:cNvSpPr>
            <a:spLocks noGrp="1"/>
          </p:cNvSpPr>
          <p:nvPr>
            <p:ph type="sldNum" sz="quarter" idx="10"/>
          </p:nvPr>
        </p:nvSpPr>
        <p:spPr/>
        <p:txBody>
          <a:bodyPr anchor="ctr">
            <a:normAutofit/>
          </a:bodyPr>
          <a:lstStyle/>
          <a:p>
            <a:pPr>
              <a:spcAft>
                <a:spcPts val="600"/>
              </a:spcAft>
            </a:pPr>
            <a:fld id="{BD5E84FD-A452-43FA-BBBB-419F6C67798F}" type="slidenum">
              <a:rPr lang="en-GB" smtClean="0"/>
              <a:pPr>
                <a:spcAft>
                  <a:spcPts val="600"/>
                </a:spcAft>
              </a:pPr>
              <a:t>5</a:t>
            </a:fld>
            <a:endParaRPr lang="en-GB"/>
          </a:p>
        </p:txBody>
      </p:sp>
      <p:graphicFrame>
        <p:nvGraphicFramePr>
          <p:cNvPr id="7" name="Text Placeholder 3">
            <a:extLst>
              <a:ext uri="{FF2B5EF4-FFF2-40B4-BE49-F238E27FC236}">
                <a16:creationId xmlns:a16="http://schemas.microsoft.com/office/drawing/2014/main" id="{41280D31-CCD3-46D8-7015-D71E5CB2E7E9}"/>
              </a:ext>
            </a:extLst>
          </p:cNvPr>
          <p:cNvGraphicFramePr/>
          <p:nvPr>
            <p:extLst>
              <p:ext uri="{D42A27DB-BD31-4B8C-83A1-F6EECF244321}">
                <p14:modId xmlns:p14="http://schemas.microsoft.com/office/powerpoint/2010/main" val="1743120636"/>
              </p:ext>
            </p:extLst>
          </p:nvPr>
        </p:nvGraphicFramePr>
        <p:xfrm>
          <a:off x="6291072" y="877823"/>
          <a:ext cx="5108448" cy="4901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292616"/>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5166-653D-47F9-A313-AEE304886E5E}"/>
              </a:ext>
            </a:extLst>
          </p:cNvPr>
          <p:cNvSpPr>
            <a:spLocks noGrp="1"/>
          </p:cNvSpPr>
          <p:nvPr>
            <p:ph type="title"/>
          </p:nvPr>
        </p:nvSpPr>
        <p:spPr>
          <a:xfrm>
            <a:off x="457200" y="529389"/>
            <a:ext cx="9378950" cy="842211"/>
          </a:xfrm>
        </p:spPr>
        <p:txBody>
          <a:bodyPr vert="horz" lIns="91440" tIns="45720" rIns="91440" bIns="45720" rtlCol="0" anchor="t">
            <a:normAutofit/>
          </a:bodyPr>
          <a:lstStyle/>
          <a:p>
            <a:pPr>
              <a:spcBef>
                <a:spcPct val="0"/>
              </a:spcBef>
            </a:pPr>
            <a:r>
              <a:rPr lang="en-US" kern="1200" err="1">
                <a:solidFill>
                  <a:schemeClr val="accent1"/>
                </a:solidFill>
              </a:rPr>
              <a:t>Zuper</a:t>
            </a:r>
            <a:r>
              <a:rPr lang="en-US" kern="1200">
                <a:solidFill>
                  <a:schemeClr val="accent1"/>
                </a:solidFill>
              </a:rPr>
              <a:t> – Zendesk</a:t>
            </a:r>
            <a:r>
              <a:rPr lang="en-US" kern="1200"/>
              <a:t> Workflows</a:t>
            </a:r>
          </a:p>
        </p:txBody>
      </p:sp>
      <p:sp>
        <p:nvSpPr>
          <p:cNvPr id="14" name="Slide Number Placeholder 3">
            <a:extLst>
              <a:ext uri="{FF2B5EF4-FFF2-40B4-BE49-F238E27FC236}">
                <a16:creationId xmlns:a16="http://schemas.microsoft.com/office/drawing/2014/main" id="{A7B846A4-B09D-6B17-BF71-F4EF32CF771C}"/>
              </a:ext>
            </a:extLst>
          </p:cNvPr>
          <p:cNvSpPr>
            <a:spLocks noGrp="1"/>
          </p:cNvSpPr>
          <p:nvPr>
            <p:ph type="sldNum" sz="quarter" idx="12"/>
          </p:nvPr>
        </p:nvSpPr>
        <p:spPr>
          <a:xfrm>
            <a:off x="10899774" y="6381935"/>
            <a:ext cx="835025" cy="320675"/>
          </a:xfrm>
        </p:spPr>
        <p:txBody>
          <a:bodyPr/>
          <a:lstStyle/>
          <a:p>
            <a:pPr>
              <a:spcAft>
                <a:spcPts val="600"/>
              </a:spcAft>
            </a:pPr>
            <a:fld id="{330EA680-D336-4FF7-8B7A-9848BB0A1C32}" type="slidenum">
              <a:rPr lang="en-US" smtClean="0"/>
              <a:pPr>
                <a:spcAft>
                  <a:spcPts val="600"/>
                </a:spcAft>
              </a:pPr>
              <a:t>6</a:t>
            </a:fld>
            <a:endParaRPr lang="en-US"/>
          </a:p>
        </p:txBody>
      </p:sp>
      <p:grpSp>
        <p:nvGrpSpPr>
          <p:cNvPr id="5" name="Group 4">
            <a:extLst>
              <a:ext uri="{FF2B5EF4-FFF2-40B4-BE49-F238E27FC236}">
                <a16:creationId xmlns:a16="http://schemas.microsoft.com/office/drawing/2014/main" id="{FE128C0F-AEFE-2971-BFE6-B5C7EF64E6E9}"/>
              </a:ext>
            </a:extLst>
          </p:cNvPr>
          <p:cNvGrpSpPr/>
          <p:nvPr/>
        </p:nvGrpSpPr>
        <p:grpSpPr>
          <a:xfrm>
            <a:off x="0" y="1471613"/>
            <a:ext cx="12191999" cy="4157661"/>
            <a:chOff x="0" y="1923590"/>
            <a:chExt cx="12191999" cy="3065354"/>
          </a:xfrm>
        </p:grpSpPr>
        <p:pic>
          <p:nvPicPr>
            <p:cNvPr id="4" name="Picture 3">
              <a:extLst>
                <a:ext uri="{FF2B5EF4-FFF2-40B4-BE49-F238E27FC236}">
                  <a16:creationId xmlns:a16="http://schemas.microsoft.com/office/drawing/2014/main" id="{BFECD301-3818-4539-80C3-AF26019B753D}"/>
                </a:ext>
              </a:extLst>
            </p:cNvPr>
            <p:cNvPicPr>
              <a:picLocks noChangeAspect="1"/>
            </p:cNvPicPr>
            <p:nvPr/>
          </p:nvPicPr>
          <p:blipFill>
            <a:blip r:embed="rId2"/>
            <a:stretch>
              <a:fillRect/>
            </a:stretch>
          </p:blipFill>
          <p:spPr>
            <a:xfrm>
              <a:off x="0" y="2083206"/>
              <a:ext cx="5682559" cy="2905738"/>
            </a:xfrm>
            <a:prstGeom prst="rect">
              <a:avLst/>
            </a:prstGeom>
            <a:noFill/>
          </p:spPr>
        </p:pic>
        <p:pic>
          <p:nvPicPr>
            <p:cNvPr id="3" name="Picture 4" descr="A picture containing text, vector graphics, businesscard, screenshot&#10;&#10;Description automatically generated">
              <a:extLst>
                <a:ext uri="{FF2B5EF4-FFF2-40B4-BE49-F238E27FC236}">
                  <a16:creationId xmlns:a16="http://schemas.microsoft.com/office/drawing/2014/main" id="{DE3C3B99-7F35-13AA-299A-67FCD4204F50}"/>
                </a:ext>
              </a:extLst>
            </p:cNvPr>
            <p:cNvPicPr>
              <a:picLocks noChangeAspect="1"/>
            </p:cNvPicPr>
            <p:nvPr/>
          </p:nvPicPr>
          <p:blipFill>
            <a:blip r:embed="rId3"/>
            <a:stretch>
              <a:fillRect/>
            </a:stretch>
          </p:blipFill>
          <p:spPr>
            <a:xfrm>
              <a:off x="5682559" y="1923590"/>
              <a:ext cx="6509440" cy="3002987"/>
            </a:xfrm>
            <a:prstGeom prst="rect">
              <a:avLst/>
            </a:prstGeom>
          </p:spPr>
        </p:pic>
      </p:grpSp>
    </p:spTree>
    <p:extLst>
      <p:ext uri="{BB962C8B-B14F-4D97-AF65-F5344CB8AC3E}">
        <p14:creationId xmlns:p14="http://schemas.microsoft.com/office/powerpoint/2010/main" val="371219412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8926-7223-5969-4691-BE8A37CA928D}"/>
              </a:ext>
            </a:extLst>
          </p:cNvPr>
          <p:cNvSpPr>
            <a:spLocks noGrp="1"/>
          </p:cNvSpPr>
          <p:nvPr>
            <p:ph type="title"/>
          </p:nvPr>
        </p:nvSpPr>
        <p:spPr>
          <a:xfrm>
            <a:off x="390353" y="368432"/>
            <a:ext cx="9378950" cy="600976"/>
          </a:xfrm>
        </p:spPr>
        <p:txBody>
          <a:bodyPr/>
          <a:lstStyle/>
          <a:p>
            <a:r>
              <a:rPr lang="en-US" b="0">
                <a:solidFill>
                  <a:schemeClr val="accent1"/>
                </a:solidFill>
                <a:latin typeface="IBM Plex Sans SemiBold"/>
              </a:rPr>
              <a:t>Integrated Asset</a:t>
            </a:r>
            <a:r>
              <a:rPr lang="en-US" b="0">
                <a:latin typeface="IBM Plex Sans SemiBold"/>
              </a:rPr>
              <a:t> and Inventory Management</a:t>
            </a:r>
          </a:p>
          <a:p>
            <a:endParaRPr lang="en-US" b="0"/>
          </a:p>
        </p:txBody>
      </p:sp>
      <p:sp>
        <p:nvSpPr>
          <p:cNvPr id="4" name="Slide Number Placeholder 3">
            <a:extLst>
              <a:ext uri="{FF2B5EF4-FFF2-40B4-BE49-F238E27FC236}">
                <a16:creationId xmlns:a16="http://schemas.microsoft.com/office/drawing/2014/main" id="{110252E9-53B4-68B1-0C1F-4A35904638E8}"/>
              </a:ext>
            </a:extLst>
          </p:cNvPr>
          <p:cNvSpPr>
            <a:spLocks noGrp="1"/>
          </p:cNvSpPr>
          <p:nvPr>
            <p:ph type="sldNum" sz="quarter" idx="10"/>
          </p:nvPr>
        </p:nvSpPr>
        <p:spPr/>
        <p:txBody>
          <a:bodyPr/>
          <a:lstStyle/>
          <a:p>
            <a:fld id="{00000000-1234-1234-1234-123412341234}" type="slidenum">
              <a:rPr lang="en" smtClean="0"/>
              <a:pPr/>
              <a:t>7</a:t>
            </a:fld>
            <a:endParaRPr lang="en"/>
          </a:p>
        </p:txBody>
      </p:sp>
      <p:sp>
        <p:nvSpPr>
          <p:cNvPr id="8" name="TextBox 7">
            <a:extLst>
              <a:ext uri="{FF2B5EF4-FFF2-40B4-BE49-F238E27FC236}">
                <a16:creationId xmlns:a16="http://schemas.microsoft.com/office/drawing/2014/main" id="{E37BBD26-D8EC-EB57-FC6D-50645915ACA7}"/>
              </a:ext>
            </a:extLst>
          </p:cNvPr>
          <p:cNvSpPr txBox="1"/>
          <p:nvPr/>
        </p:nvSpPr>
        <p:spPr>
          <a:xfrm>
            <a:off x="518402" y="3662572"/>
            <a:ext cx="6709116" cy="215444"/>
          </a:xfrm>
          <a:prstGeom prst="rect">
            <a:avLst/>
          </a:prstGeom>
          <a:noFill/>
        </p:spPr>
        <p:txBody>
          <a:bodyPr wrap="square" lIns="0" tIns="0" rIns="0" bIns="0" numCol="1" rtlCol="0" anchor="ctr" anchorCtr="0">
            <a:spAutoFit/>
          </a:bodyPr>
          <a:lstStyle/>
          <a:p>
            <a:endParaRPr lang="en-IN" sz="1400" b="0" i="0" u="none" strike="noStrike" cap="none" spc="0" normalizeH="0" baseline="0" noProof="0">
              <a:ln>
                <a:noFill/>
              </a:ln>
              <a:solidFill>
                <a:srgbClr val="2F2E2E"/>
              </a:solidFill>
              <a:effectLst/>
              <a:uLnTx/>
              <a:uFillTx/>
              <a:latin typeface="Arial"/>
              <a:cs typeface="Arial"/>
            </a:endParaRPr>
          </a:p>
        </p:txBody>
      </p:sp>
      <p:pic>
        <p:nvPicPr>
          <p:cNvPr id="3" name="Picture 4" descr="Graphical user interface, text, application, email&#10;&#10;Description automatically generated">
            <a:extLst>
              <a:ext uri="{FF2B5EF4-FFF2-40B4-BE49-F238E27FC236}">
                <a16:creationId xmlns:a16="http://schemas.microsoft.com/office/drawing/2014/main" id="{BE631DE4-DBBC-BDC5-F484-6373E18CFD1E}"/>
              </a:ext>
            </a:extLst>
          </p:cNvPr>
          <p:cNvPicPr>
            <a:picLocks noChangeAspect="1"/>
          </p:cNvPicPr>
          <p:nvPr/>
        </p:nvPicPr>
        <p:blipFill>
          <a:blip r:embed="rId3"/>
          <a:stretch>
            <a:fillRect/>
          </a:stretch>
        </p:blipFill>
        <p:spPr>
          <a:xfrm>
            <a:off x="393826" y="1274244"/>
            <a:ext cx="11457159" cy="5109234"/>
          </a:xfrm>
          <a:prstGeom prst="rect">
            <a:avLst/>
          </a:prstGeom>
          <a:effectLst>
            <a:outerShdw blurRad="50800" dist="38100" dir="10800000" algn="r" rotWithShape="0">
              <a:srgbClr val="EFBFAF">
                <a:alpha val="40000"/>
              </a:srgbClr>
            </a:outerShdw>
          </a:effectLst>
        </p:spPr>
      </p:pic>
    </p:spTree>
    <p:extLst>
      <p:ext uri="{BB962C8B-B14F-4D97-AF65-F5344CB8AC3E}">
        <p14:creationId xmlns:p14="http://schemas.microsoft.com/office/powerpoint/2010/main" val="118962970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6D46-17ED-AE0C-B5D6-22CFA76958CD}"/>
              </a:ext>
            </a:extLst>
          </p:cNvPr>
          <p:cNvSpPr>
            <a:spLocks noGrp="1"/>
          </p:cNvSpPr>
          <p:nvPr>
            <p:ph type="title"/>
          </p:nvPr>
        </p:nvSpPr>
        <p:spPr/>
        <p:txBody>
          <a:bodyPr/>
          <a:lstStyle/>
          <a:p>
            <a:r>
              <a:rPr lang="en-US" b="0">
                <a:solidFill>
                  <a:schemeClr val="accent1"/>
                </a:solidFill>
                <a:latin typeface="IBM Plex Sans SemiBold"/>
              </a:rPr>
              <a:t>Bidirectional </a:t>
            </a:r>
            <a:r>
              <a:rPr lang="en-US" b="0">
                <a:latin typeface="IBM Plex Sans SemiBold"/>
              </a:rPr>
              <a:t>Integration</a:t>
            </a:r>
            <a:endParaRPr lang="en-GB" b="0">
              <a:latin typeface="IBM Plex Sans SemiBold"/>
            </a:endParaRPr>
          </a:p>
          <a:p>
            <a:endParaRPr lang="en-GB">
              <a:solidFill>
                <a:schemeClr val="accent1"/>
              </a:solidFill>
            </a:endParaRPr>
          </a:p>
        </p:txBody>
      </p:sp>
      <p:sp>
        <p:nvSpPr>
          <p:cNvPr id="3" name="Slide Number Placeholder 2">
            <a:extLst>
              <a:ext uri="{FF2B5EF4-FFF2-40B4-BE49-F238E27FC236}">
                <a16:creationId xmlns:a16="http://schemas.microsoft.com/office/drawing/2014/main" id="{5F63719C-70A4-DD8E-83F1-0066EBF3F9B8}"/>
              </a:ext>
            </a:extLst>
          </p:cNvPr>
          <p:cNvSpPr>
            <a:spLocks noGrp="1"/>
          </p:cNvSpPr>
          <p:nvPr>
            <p:ph type="sldNum" sz="quarter" idx="10"/>
          </p:nvPr>
        </p:nvSpPr>
        <p:spPr/>
        <p:txBody>
          <a:bodyPr/>
          <a:lstStyle/>
          <a:p>
            <a:fld id="{BD5E84FD-A452-43FA-BBBB-419F6C67798F}" type="slidenum">
              <a:rPr lang="en-GB" smtClean="0"/>
              <a:pPr/>
              <a:t>8</a:t>
            </a:fld>
            <a:endParaRPr lang="en-GB"/>
          </a:p>
        </p:txBody>
      </p:sp>
      <p:pic>
        <p:nvPicPr>
          <p:cNvPr id="4" name="Picture 4" descr="Graphical user interface, text, application&#10;&#10;Description automatically generated">
            <a:extLst>
              <a:ext uri="{FF2B5EF4-FFF2-40B4-BE49-F238E27FC236}">
                <a16:creationId xmlns:a16="http://schemas.microsoft.com/office/drawing/2014/main" id="{61A4E87D-089D-4B0B-46D1-852E4AFB3583}"/>
              </a:ext>
            </a:extLst>
          </p:cNvPr>
          <p:cNvPicPr>
            <a:picLocks noChangeAspect="1"/>
          </p:cNvPicPr>
          <p:nvPr/>
        </p:nvPicPr>
        <p:blipFill>
          <a:blip r:embed="rId2"/>
          <a:stretch>
            <a:fillRect/>
          </a:stretch>
        </p:blipFill>
        <p:spPr>
          <a:xfrm>
            <a:off x="454183" y="1305493"/>
            <a:ext cx="10657437" cy="4775132"/>
          </a:xfrm>
          <a:prstGeom prst="rect">
            <a:avLst/>
          </a:prstGeom>
        </p:spPr>
      </p:pic>
    </p:spTree>
    <p:extLst>
      <p:ext uri="{BB962C8B-B14F-4D97-AF65-F5344CB8AC3E}">
        <p14:creationId xmlns:p14="http://schemas.microsoft.com/office/powerpoint/2010/main" val="220381747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2658-CC64-0A5B-D4B0-59CBE5F5DE52}"/>
              </a:ext>
            </a:extLst>
          </p:cNvPr>
          <p:cNvSpPr>
            <a:spLocks noGrp="1"/>
          </p:cNvSpPr>
          <p:nvPr>
            <p:ph type="title"/>
          </p:nvPr>
        </p:nvSpPr>
        <p:spPr>
          <a:xfrm>
            <a:off x="472289" y="429499"/>
            <a:ext cx="10223940" cy="842211"/>
          </a:xfrm>
        </p:spPr>
        <p:txBody>
          <a:bodyPr/>
          <a:lstStyle/>
          <a:p>
            <a:pPr algn="ctr"/>
            <a:r>
              <a:rPr lang="en-US" b="0">
                <a:solidFill>
                  <a:schemeClr val="accent1"/>
                </a:solidFill>
                <a:latin typeface="IBM Plex Sans SemiBold"/>
              </a:rPr>
              <a:t>The </a:t>
            </a:r>
            <a:r>
              <a:rPr lang="en-US" b="0" err="1">
                <a:solidFill>
                  <a:schemeClr val="accent1"/>
                </a:solidFill>
                <a:latin typeface="IBM Plex Sans SemiBold"/>
              </a:rPr>
              <a:t>Zuper</a:t>
            </a:r>
            <a:r>
              <a:rPr lang="en-US" b="0">
                <a:solidFill>
                  <a:schemeClr val="accent1"/>
                </a:solidFill>
                <a:latin typeface="IBM Plex Sans SemiBold"/>
              </a:rPr>
              <a:t> app</a:t>
            </a:r>
            <a:r>
              <a:rPr lang="en-US" b="0">
                <a:latin typeface="IBM Plex Sans SemiBold"/>
              </a:rPr>
              <a:t> embedded into the Zendesk left menu</a:t>
            </a:r>
            <a:endParaRPr lang="en-GB" b="0">
              <a:latin typeface="IBM Plex Sans SemiBold"/>
            </a:endParaRPr>
          </a:p>
          <a:p>
            <a:endParaRPr lang="en-GB"/>
          </a:p>
        </p:txBody>
      </p:sp>
      <p:sp>
        <p:nvSpPr>
          <p:cNvPr id="3" name="Slide Number Placeholder 2">
            <a:extLst>
              <a:ext uri="{FF2B5EF4-FFF2-40B4-BE49-F238E27FC236}">
                <a16:creationId xmlns:a16="http://schemas.microsoft.com/office/drawing/2014/main" id="{ACAA0317-3DD2-5A74-38A0-5D30F35F2D63}"/>
              </a:ext>
            </a:extLst>
          </p:cNvPr>
          <p:cNvSpPr>
            <a:spLocks noGrp="1"/>
          </p:cNvSpPr>
          <p:nvPr>
            <p:ph type="sldNum" sz="quarter" idx="10"/>
          </p:nvPr>
        </p:nvSpPr>
        <p:spPr/>
        <p:txBody>
          <a:bodyPr/>
          <a:lstStyle/>
          <a:p>
            <a:fld id="{BD5E84FD-A452-43FA-BBBB-419F6C67798F}" type="slidenum">
              <a:rPr lang="en-GB" smtClean="0"/>
              <a:pPr/>
              <a:t>9</a:t>
            </a:fld>
            <a:endParaRPr lang="en-GB"/>
          </a:p>
        </p:txBody>
      </p:sp>
      <p:pic>
        <p:nvPicPr>
          <p:cNvPr id="4" name="Picture 4" descr="Graphical user interface, application, table&#10;&#10;Description automatically generated">
            <a:extLst>
              <a:ext uri="{FF2B5EF4-FFF2-40B4-BE49-F238E27FC236}">
                <a16:creationId xmlns:a16="http://schemas.microsoft.com/office/drawing/2014/main" id="{B965E2E5-E117-D15A-7424-2EF8C0BDBDC3}"/>
              </a:ext>
            </a:extLst>
          </p:cNvPr>
          <p:cNvPicPr>
            <a:picLocks noChangeAspect="1"/>
          </p:cNvPicPr>
          <p:nvPr/>
        </p:nvPicPr>
        <p:blipFill>
          <a:blip r:embed="rId2"/>
          <a:stretch>
            <a:fillRect/>
          </a:stretch>
        </p:blipFill>
        <p:spPr>
          <a:xfrm>
            <a:off x="567351" y="1318441"/>
            <a:ext cx="11162922" cy="5005752"/>
          </a:xfrm>
          <a:prstGeom prst="rect">
            <a:avLst/>
          </a:prstGeom>
        </p:spPr>
      </p:pic>
    </p:spTree>
    <p:extLst>
      <p:ext uri="{BB962C8B-B14F-4D97-AF65-F5344CB8AC3E}">
        <p14:creationId xmlns:p14="http://schemas.microsoft.com/office/powerpoint/2010/main" val="1295266331"/>
      </p:ext>
    </p:extLst>
  </p:cSld>
  <p:clrMapOvr>
    <a:masterClrMapping/>
  </p:clrMapOvr>
  <p:transition>
    <p:fade thruBlk="1"/>
  </p:transition>
</p:sld>
</file>

<file path=ppt/theme/theme1.xml><?xml version="1.0" encoding="utf-8"?>
<a:theme xmlns:a="http://schemas.openxmlformats.org/drawingml/2006/main" name="1_Zuper Template">
  <a:themeElements>
    <a:clrScheme name="Custom 2">
      <a:dk1>
        <a:srgbClr val="39383C"/>
      </a:dk1>
      <a:lt1>
        <a:srgbClr val="FFFFFF"/>
      </a:lt1>
      <a:dk2>
        <a:srgbClr val="7C4153"/>
      </a:dk2>
      <a:lt2>
        <a:srgbClr val="B2B4BB"/>
      </a:lt2>
      <a:accent1>
        <a:srgbClr val="FD5000"/>
      </a:accent1>
      <a:accent2>
        <a:srgbClr val="F1BD4E"/>
      </a:accent2>
      <a:accent3>
        <a:srgbClr val="3C9A4D"/>
      </a:accent3>
      <a:accent4>
        <a:srgbClr val="4F6EB0"/>
      </a:accent4>
      <a:accent5>
        <a:srgbClr val="D32F3B"/>
      </a:accent5>
      <a:accent6>
        <a:srgbClr val="52B2D7"/>
      </a:accent6>
      <a:hlink>
        <a:srgbClr val="FD5000"/>
      </a:hlink>
      <a:folHlink>
        <a:srgbClr val="B2B4BB"/>
      </a:folHlink>
    </a:clrScheme>
    <a:fontScheme name="Zuper">
      <a:majorFont>
        <a:latin typeface="IBM Plex Sans"/>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108000" tIns="72000" rIns="108000" bIns="72000"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rtlCol="0" anchor="ctr" anchorCtr="0">
        <a:spAutoFit/>
      </a:bodyPr>
      <a:lstStyle>
        <a:defPPr marL="0" indent="0" algn="l">
          <a:buNone/>
          <a:defRPr kumimoji="0" sz="2400" b="0" i="0" u="none" strike="noStrike" kern="0" cap="none" spc="0" normalizeH="0" baseline="0" noProof="0" dirty="0">
            <a:ln>
              <a:noFill/>
            </a:ln>
            <a:solidFill>
              <a:srgbClr val="39383C"/>
            </a:solidFill>
            <a:effectLst/>
            <a:uLnTx/>
            <a:uFillTx/>
            <a:latin typeface="Inter"/>
            <a:cs typeface="Arial"/>
            <a:sym typeface="Arial"/>
          </a:defRPr>
        </a:defPPr>
      </a:lstStyle>
    </a:txDef>
  </a:objectDefaults>
  <a:extraClrSchemeLst/>
  <a:custClrLst>
    <a:custClr name="Custom Color 1">
      <a:srgbClr val="39383C"/>
    </a:custClr>
    <a:custClr name="Custom Color 2">
      <a:srgbClr val="FD5000"/>
    </a:custClr>
    <a:custClr name="Custom Color 3">
      <a:srgbClr val="B2B4BB"/>
    </a:custClr>
    <a:custClr name="Custom Color 4">
      <a:srgbClr val="F1BD4E"/>
    </a:custClr>
    <a:custClr name="Custom Color 5">
      <a:srgbClr val="3C9A4D"/>
    </a:custClr>
    <a:custClr name="Custom Color 6">
      <a:srgbClr val="4F6EB0"/>
    </a:custClr>
    <a:custClr name="Custom Color 7">
      <a:srgbClr val="7C4153"/>
    </a:custClr>
    <a:custClr name="Custom Color 8">
      <a:srgbClr val="D32F3B"/>
    </a:custClr>
    <a:custClr name="Custom Color 9">
      <a:srgbClr val="52B2D7"/>
    </a:custClr>
    <a:custClr name="BLANK">
      <a:srgbClr val="FFFFFF"/>
    </a:custClr>
    <a:custClr name="Custom Color 11">
      <a:srgbClr val="616263"/>
    </a:custClr>
    <a:custClr name="Custom Color 12">
      <a:srgbClr val="E38663"/>
    </a:custClr>
    <a:custClr name="Custom Color 13">
      <a:srgbClr val="C1C3C9"/>
    </a:custClr>
    <a:custClr name="Custom Color 14">
      <a:srgbClr val="F7D387"/>
    </a:custClr>
    <a:custClr name="Custom Color 15">
      <a:srgbClr val="58AA6D"/>
    </a:custClr>
    <a:custClr name="Custom Color 16">
      <a:srgbClr val="738FC4"/>
    </a:custClr>
    <a:custClr name="Custom Color 17">
      <a:srgbClr val="986777"/>
    </a:custClr>
    <a:custClr name="Custom Color 18">
      <a:srgbClr val="DA5564"/>
    </a:custClr>
    <a:custClr name="Custom Color 19">
      <a:srgbClr val="7CC3DE"/>
    </a:custClr>
    <a:custClr name="BLANK">
      <a:srgbClr val="FFFFFF"/>
    </a:custClr>
    <a:custClr name="Custom Color 21">
      <a:srgbClr val="88898A"/>
    </a:custClr>
    <a:custClr name="Custom Color 22">
      <a:srgbClr val="EFBFAF"/>
    </a:custClr>
    <a:custClr name="Custom Color 23">
      <a:srgbClr val="E1E1E3"/>
    </a:custClr>
    <a:custClr name="Custom Color 24">
      <a:srgbClr val="FAE7C0"/>
    </a:custClr>
    <a:custClr name="Custom Color 25">
      <a:srgbClr val="AFD3B9"/>
    </a:custClr>
    <a:custClr name="Custom Color 26">
      <a:srgbClr val="C2CEE7"/>
    </a:custClr>
    <a:custClr name="Custom Color 27">
      <a:srgbClr val="CFBAC2"/>
    </a:custClr>
    <a:custClr name="Custom Color 28">
      <a:srgbClr val="F1C7CE"/>
    </a:custClr>
    <a:custClr name="Custom Color 29">
      <a:srgbClr val="DCEEF6"/>
    </a:custClr>
    <a:custClr name="BLANK">
      <a:srgbClr val="FFFFFF"/>
    </a:custClr>
    <a:custClr name="Custom Color 31">
      <a:srgbClr val="9B9C9D"/>
    </a:custClr>
    <a:custClr name="Custom Color 32">
      <a:srgbClr val="F8E3DA"/>
    </a:custClr>
    <a:custClr name="Custom Color 33">
      <a:srgbClr val="F1F0F1"/>
    </a:custClr>
  </a:custClrLst>
  <a:extLst>
    <a:ext uri="{05A4C25C-085E-4340-85A3-A5531E510DB2}">
      <thm15:themeFamily xmlns:thm15="http://schemas.microsoft.com/office/thememl/2012/main" name="Zuper Template" id="{0E5CDDC9-6EBB-4FA3-95AE-30F02F942CE8}" vid="{1598667A-3984-41BC-A5AD-BAA156B7C5FF}"/>
    </a:ext>
  </a:extLst>
</a:theme>
</file>

<file path=ppt/theme/theme2.xml><?xml version="1.0" encoding="utf-8"?>
<a:theme xmlns:a="http://schemas.openxmlformats.org/drawingml/2006/main" name="2_Zuper Template">
  <a:themeElements>
    <a:clrScheme name="Custom 2">
      <a:dk1>
        <a:srgbClr val="39383C"/>
      </a:dk1>
      <a:lt1>
        <a:srgbClr val="FFFFFF"/>
      </a:lt1>
      <a:dk2>
        <a:srgbClr val="7C4153"/>
      </a:dk2>
      <a:lt2>
        <a:srgbClr val="B2B4BB"/>
      </a:lt2>
      <a:accent1>
        <a:srgbClr val="FD5000"/>
      </a:accent1>
      <a:accent2>
        <a:srgbClr val="F1BD4E"/>
      </a:accent2>
      <a:accent3>
        <a:srgbClr val="3C9A4D"/>
      </a:accent3>
      <a:accent4>
        <a:srgbClr val="4F6EB0"/>
      </a:accent4>
      <a:accent5>
        <a:srgbClr val="D32F3B"/>
      </a:accent5>
      <a:accent6>
        <a:srgbClr val="52B2D7"/>
      </a:accent6>
      <a:hlink>
        <a:srgbClr val="FD5000"/>
      </a:hlink>
      <a:folHlink>
        <a:srgbClr val="B2B4BB"/>
      </a:folHlink>
    </a:clrScheme>
    <a:fontScheme name="Zuper">
      <a:majorFont>
        <a:latin typeface="IBM Plex Sans"/>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108000" tIns="72000" rIns="108000" bIns="72000"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rtlCol="0" anchor="ctr" anchorCtr="0">
        <a:spAutoFit/>
      </a:bodyPr>
      <a:lstStyle>
        <a:defPPr marL="0" indent="0" algn="l">
          <a:buNone/>
          <a:defRPr kumimoji="0" sz="2400" b="0" i="0" u="none" strike="noStrike" kern="0" cap="none" spc="0" normalizeH="0" baseline="0" noProof="0" dirty="0">
            <a:ln>
              <a:noFill/>
            </a:ln>
            <a:solidFill>
              <a:srgbClr val="39383C"/>
            </a:solidFill>
            <a:effectLst/>
            <a:uLnTx/>
            <a:uFillTx/>
            <a:latin typeface="Inter"/>
            <a:cs typeface="Arial"/>
            <a:sym typeface="Arial"/>
          </a:defRPr>
        </a:defPPr>
      </a:lstStyle>
    </a:txDef>
  </a:objectDefaults>
  <a:extraClrSchemeLst/>
  <a:custClrLst>
    <a:custClr name="Custom Color 1">
      <a:srgbClr val="39383C"/>
    </a:custClr>
    <a:custClr name="Custom Color 2">
      <a:srgbClr val="FD5000"/>
    </a:custClr>
    <a:custClr name="Custom Color 3">
      <a:srgbClr val="B2B4BB"/>
    </a:custClr>
    <a:custClr name="Custom Color 4">
      <a:srgbClr val="F1BD4E"/>
    </a:custClr>
    <a:custClr name="Custom Color 5">
      <a:srgbClr val="3C9A4D"/>
    </a:custClr>
    <a:custClr name="Custom Color 6">
      <a:srgbClr val="4F6EB0"/>
    </a:custClr>
    <a:custClr name="Custom Color 7">
      <a:srgbClr val="7C4153"/>
    </a:custClr>
    <a:custClr name="Custom Color 8">
      <a:srgbClr val="D32F3B"/>
    </a:custClr>
    <a:custClr name="Custom Color 9">
      <a:srgbClr val="52B2D7"/>
    </a:custClr>
    <a:custClr name="BLANK">
      <a:srgbClr val="FFFFFF"/>
    </a:custClr>
    <a:custClr name="Custom Color 11">
      <a:srgbClr val="616263"/>
    </a:custClr>
    <a:custClr name="Custom Color 12">
      <a:srgbClr val="E38663"/>
    </a:custClr>
    <a:custClr name="Custom Color 13">
      <a:srgbClr val="C1C3C9"/>
    </a:custClr>
    <a:custClr name="Custom Color 14">
      <a:srgbClr val="F7D387"/>
    </a:custClr>
    <a:custClr name="Custom Color 15">
      <a:srgbClr val="58AA6D"/>
    </a:custClr>
    <a:custClr name="Custom Color 16">
      <a:srgbClr val="738FC4"/>
    </a:custClr>
    <a:custClr name="Custom Color 17">
      <a:srgbClr val="986777"/>
    </a:custClr>
    <a:custClr name="Custom Color 18">
      <a:srgbClr val="DA5564"/>
    </a:custClr>
    <a:custClr name="Custom Color 19">
      <a:srgbClr val="7CC3DE"/>
    </a:custClr>
    <a:custClr name="BLANK">
      <a:srgbClr val="FFFFFF"/>
    </a:custClr>
    <a:custClr name="Custom Color 21">
      <a:srgbClr val="88898A"/>
    </a:custClr>
    <a:custClr name="Custom Color 22">
      <a:srgbClr val="EFBFAF"/>
    </a:custClr>
    <a:custClr name="Custom Color 23">
      <a:srgbClr val="E1E1E3"/>
    </a:custClr>
    <a:custClr name="Custom Color 24">
      <a:srgbClr val="FAE7C0"/>
    </a:custClr>
    <a:custClr name="Custom Color 25">
      <a:srgbClr val="AFD3B9"/>
    </a:custClr>
    <a:custClr name="Custom Color 26">
      <a:srgbClr val="C2CEE7"/>
    </a:custClr>
    <a:custClr name="Custom Color 27">
      <a:srgbClr val="CFBAC2"/>
    </a:custClr>
    <a:custClr name="Custom Color 28">
      <a:srgbClr val="F1C7CE"/>
    </a:custClr>
    <a:custClr name="Custom Color 29">
      <a:srgbClr val="DCEEF6"/>
    </a:custClr>
    <a:custClr name="BLANK">
      <a:srgbClr val="FFFFFF"/>
    </a:custClr>
    <a:custClr name="Custom Color 31">
      <a:srgbClr val="9B9C9D"/>
    </a:custClr>
    <a:custClr name="Custom Color 32">
      <a:srgbClr val="F8E3DA"/>
    </a:custClr>
    <a:custClr name="Custom Color 33">
      <a:srgbClr val="F1F0F1"/>
    </a:custClr>
  </a:custClrLst>
  <a:extLst>
    <a:ext uri="{05A4C25C-085E-4340-85A3-A5531E510DB2}">
      <thm15:themeFamily xmlns:thm15="http://schemas.microsoft.com/office/thememl/2012/main" name="Zuper Template" id="{0E5CDDC9-6EBB-4FA3-95AE-30F02F942CE8}" vid="{1598667A-3984-41BC-A5AD-BAA156B7C5FF}"/>
    </a:ext>
  </a:extLst>
</a:theme>
</file>

<file path=ppt/theme/theme3.xml><?xml version="1.0" encoding="utf-8"?>
<a:theme xmlns:a="http://schemas.openxmlformats.org/drawingml/2006/main" name="2_Zuper Template">
  <a:themeElements>
    <a:clrScheme name="Custom 2">
      <a:dk1>
        <a:srgbClr val="39383C"/>
      </a:dk1>
      <a:lt1>
        <a:srgbClr val="FFFFFF"/>
      </a:lt1>
      <a:dk2>
        <a:srgbClr val="7C4153"/>
      </a:dk2>
      <a:lt2>
        <a:srgbClr val="B2B4BB"/>
      </a:lt2>
      <a:accent1>
        <a:srgbClr val="FD5000"/>
      </a:accent1>
      <a:accent2>
        <a:srgbClr val="F1BD4E"/>
      </a:accent2>
      <a:accent3>
        <a:srgbClr val="3C9A4D"/>
      </a:accent3>
      <a:accent4>
        <a:srgbClr val="4F6EB0"/>
      </a:accent4>
      <a:accent5>
        <a:srgbClr val="D32F3B"/>
      </a:accent5>
      <a:accent6>
        <a:srgbClr val="52B2D7"/>
      </a:accent6>
      <a:hlink>
        <a:srgbClr val="FD5000"/>
      </a:hlink>
      <a:folHlink>
        <a:srgbClr val="B2B4BB"/>
      </a:folHlink>
    </a:clrScheme>
    <a:fontScheme name="Zuper">
      <a:majorFont>
        <a:latin typeface="IBM Plex Sans"/>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108000" tIns="72000" rIns="108000" bIns="72000"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rtlCol="0" anchor="ctr" anchorCtr="0">
        <a:spAutoFit/>
      </a:bodyPr>
      <a:lstStyle>
        <a:defPPr marL="0" indent="0" algn="l">
          <a:buNone/>
          <a:defRPr kumimoji="0" sz="2400" b="0" i="0" u="none" strike="noStrike" kern="0" cap="none" spc="0" normalizeH="0" baseline="0" noProof="0" dirty="0">
            <a:ln>
              <a:noFill/>
            </a:ln>
            <a:solidFill>
              <a:srgbClr val="39383C"/>
            </a:solidFill>
            <a:effectLst/>
            <a:uLnTx/>
            <a:uFillTx/>
            <a:latin typeface="Inter"/>
            <a:cs typeface="Arial"/>
            <a:sym typeface="Arial"/>
          </a:defRPr>
        </a:defPPr>
      </a:lstStyle>
    </a:txDef>
  </a:objectDefaults>
  <a:extraClrSchemeLst/>
  <a:custClrLst>
    <a:custClr name="Custom Color 1">
      <a:srgbClr val="39383C"/>
    </a:custClr>
    <a:custClr name="Custom Color 2">
      <a:srgbClr val="FD5000"/>
    </a:custClr>
    <a:custClr name="Custom Color 3">
      <a:srgbClr val="B2B4BB"/>
    </a:custClr>
    <a:custClr name="Custom Color 4">
      <a:srgbClr val="F1BD4E"/>
    </a:custClr>
    <a:custClr name="Custom Color 5">
      <a:srgbClr val="3C9A4D"/>
    </a:custClr>
    <a:custClr name="Custom Color 6">
      <a:srgbClr val="4F6EB0"/>
    </a:custClr>
    <a:custClr name="Custom Color 7">
      <a:srgbClr val="7C4153"/>
    </a:custClr>
    <a:custClr name="Custom Color 8">
      <a:srgbClr val="D32F3B"/>
    </a:custClr>
    <a:custClr name="Custom Color 9">
      <a:srgbClr val="52B2D7"/>
    </a:custClr>
    <a:custClr name="BLANK">
      <a:srgbClr val="FFFFFF"/>
    </a:custClr>
    <a:custClr name="Custom Color 11">
      <a:srgbClr val="616263"/>
    </a:custClr>
    <a:custClr name="Custom Color 12">
      <a:srgbClr val="E38663"/>
    </a:custClr>
    <a:custClr name="Custom Color 13">
      <a:srgbClr val="C1C3C9"/>
    </a:custClr>
    <a:custClr name="Custom Color 14">
      <a:srgbClr val="F7D387"/>
    </a:custClr>
    <a:custClr name="Custom Color 15">
      <a:srgbClr val="58AA6D"/>
    </a:custClr>
    <a:custClr name="Custom Color 16">
      <a:srgbClr val="738FC4"/>
    </a:custClr>
    <a:custClr name="Custom Color 17">
      <a:srgbClr val="986777"/>
    </a:custClr>
    <a:custClr name="Custom Color 18">
      <a:srgbClr val="DA5564"/>
    </a:custClr>
    <a:custClr name="Custom Color 19">
      <a:srgbClr val="7CC3DE"/>
    </a:custClr>
    <a:custClr name="BLANK">
      <a:srgbClr val="FFFFFF"/>
    </a:custClr>
    <a:custClr name="Custom Color 21">
      <a:srgbClr val="88898A"/>
    </a:custClr>
    <a:custClr name="Custom Color 22">
      <a:srgbClr val="EFBFAF"/>
    </a:custClr>
    <a:custClr name="Custom Color 23">
      <a:srgbClr val="E1E1E3"/>
    </a:custClr>
    <a:custClr name="Custom Color 24">
      <a:srgbClr val="FAE7C0"/>
    </a:custClr>
    <a:custClr name="Custom Color 25">
      <a:srgbClr val="AFD3B9"/>
    </a:custClr>
    <a:custClr name="Custom Color 26">
      <a:srgbClr val="C2CEE7"/>
    </a:custClr>
    <a:custClr name="Custom Color 27">
      <a:srgbClr val="CFBAC2"/>
    </a:custClr>
    <a:custClr name="Custom Color 28">
      <a:srgbClr val="F1C7CE"/>
    </a:custClr>
    <a:custClr name="Custom Color 29">
      <a:srgbClr val="DCEEF6"/>
    </a:custClr>
    <a:custClr name="BLANK">
      <a:srgbClr val="FFFFFF"/>
    </a:custClr>
    <a:custClr name="Custom Color 31">
      <a:srgbClr val="9B9C9D"/>
    </a:custClr>
    <a:custClr name="Custom Color 32">
      <a:srgbClr val="F8E3DA"/>
    </a:custClr>
    <a:custClr name="Custom Color 33">
      <a:srgbClr val="F1F0F1"/>
    </a:custClr>
  </a:custClrLst>
  <a:extLst>
    <a:ext uri="{05A4C25C-085E-4340-85A3-A5531E510DB2}">
      <thm15:themeFamily xmlns:thm15="http://schemas.microsoft.com/office/thememl/2012/main" name="Zuper Template" id="{0E5CDDC9-6EBB-4FA3-95AE-30F02F942CE8}" vid="{1598667A-3984-41BC-A5AD-BAA156B7C5FF}"/>
    </a:ext>
  </a:extLst>
</a:theme>
</file>

<file path=ppt/theme/theme4.xml><?xml version="1.0" encoding="utf-8"?>
<a:theme xmlns:a="http://schemas.openxmlformats.org/drawingml/2006/main" name="1_Zuper Template">
  <a:themeElements>
    <a:clrScheme name="Custom 2">
      <a:dk1>
        <a:srgbClr val="39383C"/>
      </a:dk1>
      <a:lt1>
        <a:srgbClr val="FFFFFF"/>
      </a:lt1>
      <a:dk2>
        <a:srgbClr val="7C4153"/>
      </a:dk2>
      <a:lt2>
        <a:srgbClr val="B2B4BB"/>
      </a:lt2>
      <a:accent1>
        <a:srgbClr val="FD5000"/>
      </a:accent1>
      <a:accent2>
        <a:srgbClr val="F1BD4E"/>
      </a:accent2>
      <a:accent3>
        <a:srgbClr val="3C9A4D"/>
      </a:accent3>
      <a:accent4>
        <a:srgbClr val="4F6EB0"/>
      </a:accent4>
      <a:accent5>
        <a:srgbClr val="D32F3B"/>
      </a:accent5>
      <a:accent6>
        <a:srgbClr val="52B2D7"/>
      </a:accent6>
      <a:hlink>
        <a:srgbClr val="FD5000"/>
      </a:hlink>
      <a:folHlink>
        <a:srgbClr val="B2B4BB"/>
      </a:folHlink>
    </a:clrScheme>
    <a:fontScheme name="Zuper">
      <a:majorFont>
        <a:latin typeface="IBM Plex Sans"/>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108000" tIns="72000" rIns="108000" bIns="72000"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rtlCol="0" anchor="ctr" anchorCtr="0">
        <a:spAutoFit/>
      </a:bodyPr>
      <a:lstStyle>
        <a:defPPr marL="0" indent="0" algn="l">
          <a:buNone/>
          <a:defRPr kumimoji="0" sz="2400" b="0" i="0" u="none" strike="noStrike" kern="0" cap="none" spc="0" normalizeH="0" baseline="0" noProof="0" dirty="0">
            <a:ln>
              <a:noFill/>
            </a:ln>
            <a:solidFill>
              <a:srgbClr val="39383C"/>
            </a:solidFill>
            <a:effectLst/>
            <a:uLnTx/>
            <a:uFillTx/>
            <a:latin typeface="Inter"/>
            <a:cs typeface="Arial"/>
            <a:sym typeface="Arial"/>
          </a:defRPr>
        </a:defPPr>
      </a:lstStyle>
    </a:txDef>
  </a:objectDefaults>
  <a:extraClrSchemeLst/>
  <a:custClrLst>
    <a:custClr name="Custom Color 1">
      <a:srgbClr val="39383C"/>
    </a:custClr>
    <a:custClr name="Custom Color 2">
      <a:srgbClr val="FD5000"/>
    </a:custClr>
    <a:custClr name="Custom Color 3">
      <a:srgbClr val="B2B4BB"/>
    </a:custClr>
    <a:custClr name="Custom Color 4">
      <a:srgbClr val="F1BD4E"/>
    </a:custClr>
    <a:custClr name="Custom Color 5">
      <a:srgbClr val="3C9A4D"/>
    </a:custClr>
    <a:custClr name="Custom Color 6">
      <a:srgbClr val="4F6EB0"/>
    </a:custClr>
    <a:custClr name="Custom Color 7">
      <a:srgbClr val="7C4153"/>
    </a:custClr>
    <a:custClr name="Custom Color 8">
      <a:srgbClr val="D32F3B"/>
    </a:custClr>
    <a:custClr name="Custom Color 9">
      <a:srgbClr val="52B2D7"/>
    </a:custClr>
    <a:custClr name="BLANK">
      <a:srgbClr val="FFFFFF"/>
    </a:custClr>
    <a:custClr name="Custom Color 11">
      <a:srgbClr val="616263"/>
    </a:custClr>
    <a:custClr name="Custom Color 12">
      <a:srgbClr val="E38663"/>
    </a:custClr>
    <a:custClr name="Custom Color 13">
      <a:srgbClr val="C1C3C9"/>
    </a:custClr>
    <a:custClr name="Custom Color 14">
      <a:srgbClr val="F7D387"/>
    </a:custClr>
    <a:custClr name="Custom Color 15">
      <a:srgbClr val="58AA6D"/>
    </a:custClr>
    <a:custClr name="Custom Color 16">
      <a:srgbClr val="738FC4"/>
    </a:custClr>
    <a:custClr name="Custom Color 17">
      <a:srgbClr val="986777"/>
    </a:custClr>
    <a:custClr name="Custom Color 18">
      <a:srgbClr val="DA5564"/>
    </a:custClr>
    <a:custClr name="Custom Color 19">
      <a:srgbClr val="7CC3DE"/>
    </a:custClr>
    <a:custClr name="BLANK">
      <a:srgbClr val="FFFFFF"/>
    </a:custClr>
    <a:custClr name="Custom Color 21">
      <a:srgbClr val="88898A"/>
    </a:custClr>
    <a:custClr name="Custom Color 22">
      <a:srgbClr val="EFBFAF"/>
    </a:custClr>
    <a:custClr name="Custom Color 23">
      <a:srgbClr val="E1E1E3"/>
    </a:custClr>
    <a:custClr name="Custom Color 24">
      <a:srgbClr val="FAE7C0"/>
    </a:custClr>
    <a:custClr name="Custom Color 25">
      <a:srgbClr val="AFD3B9"/>
    </a:custClr>
    <a:custClr name="Custom Color 26">
      <a:srgbClr val="C2CEE7"/>
    </a:custClr>
    <a:custClr name="Custom Color 27">
      <a:srgbClr val="CFBAC2"/>
    </a:custClr>
    <a:custClr name="Custom Color 28">
      <a:srgbClr val="F1C7CE"/>
    </a:custClr>
    <a:custClr name="Custom Color 29">
      <a:srgbClr val="DCEEF6"/>
    </a:custClr>
    <a:custClr name="BLANK">
      <a:srgbClr val="FFFFFF"/>
    </a:custClr>
    <a:custClr name="Custom Color 31">
      <a:srgbClr val="9B9C9D"/>
    </a:custClr>
    <a:custClr name="Custom Color 32">
      <a:srgbClr val="F8E3DA"/>
    </a:custClr>
    <a:custClr name="Custom Color 33">
      <a:srgbClr val="F1F0F1"/>
    </a:custClr>
  </a:custClrLst>
  <a:extLst>
    <a:ext uri="{05A4C25C-085E-4340-85A3-A5531E510DB2}">
      <thm15:themeFamily xmlns:thm15="http://schemas.microsoft.com/office/thememl/2012/main" name="Zuper Template" id="{0E5CDDC9-6EBB-4FA3-95AE-30F02F942CE8}" vid="{1598667A-3984-41BC-A5AD-BAA156B7C5F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4974cd1-4cb7-496a-9af1-8c9abcd29044" xsi:nil="true"/>
    <lcf76f155ced4ddcb4097134ff3c332f xmlns="806d751f-37ee-4203-8498-ca669b2449c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51B0EBA79F74BBB4195B72333344E" ma:contentTypeVersion="15" ma:contentTypeDescription="Create a new document." ma:contentTypeScope="" ma:versionID="d23ad98e95633dcafe1e270d93be8f9f">
  <xsd:schema xmlns:xsd="http://www.w3.org/2001/XMLSchema" xmlns:xs="http://www.w3.org/2001/XMLSchema" xmlns:p="http://schemas.microsoft.com/office/2006/metadata/properties" xmlns:ns2="806d751f-37ee-4203-8498-ca669b2449cc" xmlns:ns3="94974cd1-4cb7-496a-9af1-8c9abcd29044" targetNamespace="http://schemas.microsoft.com/office/2006/metadata/properties" ma:root="true" ma:fieldsID="c2f74656e597996f03cff39044f9e401" ns2:_="" ns3:_="">
    <xsd:import namespace="806d751f-37ee-4203-8498-ca669b2449cc"/>
    <xsd:import namespace="94974cd1-4cb7-496a-9af1-8c9abcd290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6d751f-37ee-4203-8498-ca669b244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82c587-afa2-4fa1-b0d6-df6e18c12d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974cd1-4cb7-496a-9af1-8c9abcd2904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895038-8487-48b8-a1c1-c371e668b2f9}" ma:internalName="TaxCatchAll" ma:showField="CatchAllData" ma:web="94974cd1-4cb7-496a-9af1-8c9abcd290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4FBB45-AA56-4547-B5C9-25C755D11BA4}">
  <ds:schemaRefs>
    <ds:schemaRef ds:uri="http://schemas.microsoft.com/sharepoint/v3/contenttype/forms"/>
  </ds:schemaRefs>
</ds:datastoreItem>
</file>

<file path=customXml/itemProps2.xml><?xml version="1.0" encoding="utf-8"?>
<ds:datastoreItem xmlns:ds="http://schemas.openxmlformats.org/officeDocument/2006/customXml" ds:itemID="{116BA66B-2E05-44A8-8541-72F1EE2EFDCB}">
  <ds:schemaRefs>
    <ds:schemaRef ds:uri="806d751f-37ee-4203-8498-ca669b2449cc"/>
    <ds:schemaRef ds:uri="94974cd1-4cb7-496a-9af1-8c9abcd290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7240E4-5CD9-45A6-84FD-CDE1CDC8E96C}">
  <ds:schemaRefs>
    <ds:schemaRef ds:uri="806d751f-37ee-4203-8498-ca669b2449cc"/>
    <ds:schemaRef ds:uri="94974cd1-4cb7-496a-9af1-8c9abcd290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1</Notes>
  <HiddenSlides>0</HiddenSlide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1_Zuper Template</vt:lpstr>
      <vt:lpstr>2_Zuper Template</vt:lpstr>
      <vt:lpstr>2_Zuper Template</vt:lpstr>
      <vt:lpstr>1_Zuper Template</vt:lpstr>
      <vt:lpstr>Zendesk Integration</vt:lpstr>
      <vt:lpstr>Zuper – Zendesk Guarantee</vt:lpstr>
      <vt:lpstr>Empower agents to seamlessly schedule Field Service visits.</vt:lpstr>
      <vt:lpstr>Intelligent and automated communication with customers during the  lifecycle of support.</vt:lpstr>
      <vt:lpstr>Empower your field technicians  to operate efficiently  and offer the best  customer experience.</vt:lpstr>
      <vt:lpstr>Zuper – Zendesk Workflows</vt:lpstr>
      <vt:lpstr>Integrated Asset and Inventory Management </vt:lpstr>
      <vt:lpstr>Bidirectional Integration </vt:lpstr>
      <vt:lpstr>The Zuper app embedded into the Zendesk left menu </vt:lpstr>
      <vt:lpstr>Live tracking of field engineers/technicians from Zendesk  </vt:lpstr>
      <vt:lpstr>Zendesk-Zuper  Integration Feature Overview </vt:lpstr>
      <vt:lpstr>Zendesk-Zuper Integration Demo</vt:lpstr>
      <vt:lpstr>Zendesk-Zuper  Customers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cp:revision>
  <dcterms:created xsi:type="dcterms:W3CDTF">2022-10-17T11:58:14Z</dcterms:created>
  <dcterms:modified xsi:type="dcterms:W3CDTF">2022-11-08T10:47:52Z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0x0101004AE51B0EBA79F74BBB4195B72333344E</vt:lpwstr>
  </property>
  <property fmtid="{D5CDD505-2E9C-101B-9397-08002B2CF9AE}" pid="3" name="MediaServiceImageTags">
    <vt:lpwstr/>
  </property>
</Properties>
</file>